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diagrams/colors11.xml" ContentType="application/vnd.openxmlformats-officedocument.drawingml.diagramColors+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diagrams/layout9.xml" ContentType="application/vnd.openxmlformats-officedocument.drawingml.diagram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charts/chart13.xml" ContentType="application/vnd.openxmlformats-officedocument.drawingml.char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diagrams/layout5.xml" ContentType="application/vnd.openxmlformats-officedocument.drawingml.diagramLayout+xml"/>
  <Override PartName="/ppt/diagrams/data6.xml" ContentType="application/vnd.openxmlformats-officedocument.drawingml.diagramData+xml"/>
  <Override PartName="/ppt/diagrams/colors8.xml" ContentType="application/vnd.openxmlformats-officedocument.drawingml.diagramColors+xml"/>
  <Override PartName="/ppt/charts/chart7.xml" ContentType="application/vnd.openxmlformats-officedocument.drawingml.chart+xml"/>
  <Override PartName="/ppt/diagrams/layout1.xml" ContentType="application/vnd.openxmlformats-officedocument.drawingml.diagramLayout+xml"/>
  <Override PartName="/ppt/diagrams/data2.xml" ContentType="application/vnd.openxmlformats-officedocument.drawingml.diagramData+xml"/>
  <Override PartName="/ppt/diagrams/drawing7.xml" ContentType="application/vnd.ms-office.drawingml.diagramDrawing+xml"/>
  <Default Extension="xlsx" ContentType="application/vnd.openxmlformats-officedocument.spreadsheetml.sheet"/>
  <Override PartName="/ppt/charts/chart3.xml" ContentType="application/vnd.openxmlformats-officedocument.drawingml.chart+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diagrams/colors4.xml" ContentType="application/vnd.openxmlformats-officedocument.drawingml.diagramColors+xml"/>
  <Override PartName="/ppt/diagrams/quickStyle7.xml" ContentType="application/vnd.openxmlformats-officedocument.drawingml.diagramStyle+xml"/>
  <Override PartName="/ppt/diagrams/drawing10.xml" ContentType="application/vnd.ms-office.drawingml.diagramDrawing+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Layouts/slideLayout7.xml" ContentType="application/vnd.openxmlformats-officedocument.presentationml.slideLayout+xml"/>
  <Override PartName="/ppt/diagrams/drawing3.xml" ContentType="application/vnd.ms-office.drawingml.diagramDrawing+xml"/>
  <Default Extension="png" ContentType="image/png"/>
  <Override PartName="/ppt/diagrams/colors12.xml" ContentType="application/vnd.openxmlformats-officedocument.drawingml.diagramColors+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diagrams/layout6.xml" ContentType="application/vnd.openxmlformats-officedocument.drawingml.diagramLayout+xml"/>
  <Override PartName="/ppt/diagrams/data10.xml" ContentType="application/vnd.openxmlformats-officedocument.drawingml.diagramData+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diagrams/data7.xml" ContentType="application/vnd.openxmlformats-officedocument.drawingml.diagramData+xml"/>
  <Override PartName="/ppt/diagrams/colors9.xml" ContentType="application/vnd.openxmlformats-officedocument.drawingml.diagramColors+xml"/>
  <Override PartName="/ppt/charts/chart8.xml" ContentType="application/vnd.openxmlformats-officedocument.drawingml.chart+xml"/>
  <Override PartName="/ppt/slideLayouts/slideLayout10.xml" ContentType="application/vnd.openxmlformats-officedocument.presentationml.slideLayout+xml"/>
  <Override PartName="/ppt/diagrams/layout2.xml" ContentType="application/vnd.openxmlformats-officedocument.drawingml.diagramLayout+xml"/>
  <Override PartName="/ppt/diagrams/drawing8.xml" ContentType="application/vnd.ms-office.drawingml.diagramDrawing+xml"/>
  <Override PartName="/ppt/charts/chart10.xml" ContentType="application/vnd.openxmlformats-officedocument.drawingml.chart+xml"/>
  <Override PartName="/ppt/slides/slide89.xml" ContentType="application/vnd.openxmlformats-officedocument.presentationml.slide+xml"/>
  <Override PartName="/ppt/diagrams/data3.xml" ContentType="application/vnd.openxmlformats-officedocument.drawingml.diagramData+xml"/>
  <Override PartName="/ppt/diagrams/colors5.xml" ContentType="application/vnd.openxmlformats-officedocument.drawingml.diagramColors+xml"/>
  <Override PartName="/ppt/diagrams/quickStyle8.xml" ContentType="application/vnd.openxmlformats-officedocument.drawingml.diagramStyle+xml"/>
  <Override PartName="/ppt/diagrams/quickStyle10.xml" ContentType="application/vnd.openxmlformats-officedocument.drawingml.diagramStyle+xml"/>
  <Override PartName="/ppt/diagrams/drawing11.xml" ContentType="application/vnd.ms-office.drawingml.diagramDrawing+xml"/>
  <Override PartName="/ppt/charts/chart4.xml" ContentType="application/vnd.openxmlformats-officedocument.drawingml.chart+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diagrams/drawing4.xml" ContentType="application/vnd.ms-office.drawingml.diagramDrawing+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diagrams/layout10.xml" ContentType="application/vnd.openxmlformats-officedocument.drawingml.diagram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diagrams/data11.xml" ContentType="application/vnd.openxmlformats-officedocument.drawingml.diagramData+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diagrams/layout7.xml" ContentType="application/vnd.openxmlformats-officedocument.drawingml.diagramLayout+xml"/>
  <Override PartName="/ppt/diagrams/data8.xml" ContentType="application/vnd.openxmlformats-officedocument.drawingml.diagramData+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charts/chart9.xml" ContentType="application/vnd.openxmlformats-officedocument.drawingml.chart+xml"/>
  <Override PartName="/ppt/charts/chart11.xml" ContentType="application/vnd.openxmlformats-officedocument.drawingml.chart+xml"/>
  <Override PartName="/ppt/diagrams/layout3.xml" ContentType="application/vnd.openxmlformats-officedocument.drawingml.diagramLayout+xml"/>
  <Override PartName="/ppt/diagrams/data4.xml" ContentType="application/vnd.openxmlformats-officedocument.drawingml.diagramData+xml"/>
  <Override PartName="/ppt/diagrams/drawing9.xml" ContentType="application/vnd.ms-office.drawingml.diagramDrawing+xml"/>
  <Override PartName="/ppt/slides/slide79.xml" ContentType="application/vnd.openxmlformats-officedocument.presentationml.slide+xml"/>
  <Override PartName="/ppt/diagrams/colors6.xml" ContentType="application/vnd.openxmlformats-officedocument.drawingml.diagramColors+xml"/>
  <Override PartName="/ppt/diagrams/quickStyle9.xml" ContentType="application/vnd.openxmlformats-officedocument.drawingml.diagramStyle+xml"/>
  <Override PartName="/ppt/diagrams/quickStyle11.xml" ContentType="application/vnd.openxmlformats-officedocument.drawingml.diagramStyle+xml"/>
  <Override PartName="/ppt/charts/chart5.xml" ContentType="application/vnd.openxmlformats-officedocument.drawingml.chart+xml"/>
  <Override PartName="/ppt/diagrams/drawing12.xml" ContentType="application/vnd.ms-office.drawingml.diagramDrawing+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diagrams/drawing5.xml" ContentType="application/vnd.ms-office.drawingml.diagramDrawing+xml"/>
  <Override PartName="/ppt/diagrams/layout11.xml" ContentType="application/vnd.openxmlformats-officedocument.drawingml.diagramLayout+xml"/>
  <Override PartName="/ppt/charts/chart1.xml" ContentType="application/vnd.openxmlformats-officedocument.drawingml.char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diagrams/colors2.xml" ContentType="application/vnd.openxmlformats-officedocument.drawingml.diagramColors+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diagrams/colors10.xml" ContentType="application/vnd.openxmlformats-officedocument.drawingml.diagramColors+xml"/>
  <Override PartName="/ppt/drawings/drawing1.xml" ContentType="application/vnd.openxmlformats-officedocument.drawingml.chartshapes+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diagrams/quickStyle1.xml" ContentType="application/vnd.openxmlformats-officedocument.drawingml.diagramStyle+xml"/>
  <Override PartName="/ppt/diagrams/layout8.xml" ContentType="application/vnd.openxmlformats-officedocument.drawingml.diagramLayout+xml"/>
  <Override PartName="/ppt/diagrams/data12.xml" ContentType="application/vnd.openxmlformats-officedocument.drawingml.diagramData+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diagrams/data9.xml" ContentType="application/vnd.openxmlformats-officedocument.drawingml.diagramData+xml"/>
  <Override PartName="/ppt/slides/slide20.xml" ContentType="application/vnd.openxmlformats-officedocument.presentationml.slide+xml"/>
  <Override PartName="/ppt/diagrams/layout4.xml" ContentType="application/vnd.openxmlformats-officedocument.drawingml.diagramLayout+xml"/>
  <Override PartName="/ppt/charts/chart12.xml" ContentType="application/vnd.openxmlformats-officedocument.drawingml.chart+xml"/>
  <Override PartName="/ppt/diagrams/data5.xml" ContentType="application/vnd.openxmlformats-officedocument.drawingml.diagramData+xml"/>
  <Override PartName="/ppt/diagrams/colors7.xml" ContentType="application/vnd.openxmlformats-officedocument.drawingml.diagramColors+xml"/>
  <Override PartName="/ppt/charts/chart6.xml" ContentType="application/vnd.openxmlformats-officedocument.drawingml.chart+xml"/>
  <Override PartName="/ppt/diagrams/quickStyle12.xml" ContentType="application/vnd.openxmlformats-officedocument.drawingml.diagramStyle+xml"/>
  <Override PartName="/ppt/slides/slide98.xml" ContentType="application/vnd.openxmlformats-officedocument.presentationml.slide+xml"/>
  <Override PartName="/ppt/diagrams/drawing6.xml" ContentType="application/vnd.ms-office.drawingml.diagramDrawing+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quickStyle6.xml" ContentType="application/vnd.openxmlformats-officedocument.drawingml.diagramStyle+xml"/>
  <Override PartName="/ppt/charts/chart2.xml" ContentType="application/vnd.openxmlformats-officedocument.drawingml.chart+xml"/>
  <Override PartName="/ppt/diagrams/layout12.xml" ContentType="application/vnd.openxmlformats-officedocument.drawingml.diagramLayout+xml"/>
  <Override PartName="/ppt/slides/slide29.xml" ContentType="application/vnd.openxmlformats-officedocument.presentationml.slide+xml"/>
  <Override PartName="/ppt/slides/slide76.xml" ContentType="application/vnd.openxmlformats-officedocument.presentationml.slide+xml"/>
  <Override PartName="/ppt/diagrams/drawing2.xml" ContentType="application/vnd.ms-office.drawingml.diagramDrawing+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0"/>
  </p:notesMasterIdLst>
  <p:sldIdLst>
    <p:sldId id="256" r:id="rId2"/>
    <p:sldId id="257" r:id="rId3"/>
    <p:sldId id="259" r:id="rId4"/>
    <p:sldId id="261" r:id="rId5"/>
    <p:sldId id="258" r:id="rId6"/>
    <p:sldId id="262" r:id="rId7"/>
    <p:sldId id="260" r:id="rId8"/>
    <p:sldId id="360" r:id="rId9"/>
    <p:sldId id="263" r:id="rId10"/>
    <p:sldId id="381" r:id="rId11"/>
    <p:sldId id="382" r:id="rId12"/>
    <p:sldId id="384" r:id="rId13"/>
    <p:sldId id="385" r:id="rId14"/>
    <p:sldId id="386" r:id="rId15"/>
    <p:sldId id="387" r:id="rId16"/>
    <p:sldId id="388" r:id="rId17"/>
    <p:sldId id="389" r:id="rId18"/>
    <p:sldId id="390" r:id="rId19"/>
    <p:sldId id="391" r:id="rId20"/>
    <p:sldId id="392" r:id="rId21"/>
    <p:sldId id="394" r:id="rId22"/>
    <p:sldId id="383" r:id="rId23"/>
    <p:sldId id="278" r:id="rId24"/>
    <p:sldId id="279" r:id="rId25"/>
    <p:sldId id="264" r:id="rId26"/>
    <p:sldId id="265" r:id="rId27"/>
    <p:sldId id="266" r:id="rId28"/>
    <p:sldId id="326" r:id="rId29"/>
    <p:sldId id="361" r:id="rId30"/>
    <p:sldId id="324" r:id="rId31"/>
    <p:sldId id="325" r:id="rId32"/>
    <p:sldId id="374" r:id="rId33"/>
    <p:sldId id="271" r:id="rId34"/>
    <p:sldId id="313" r:id="rId35"/>
    <p:sldId id="362" r:id="rId36"/>
    <p:sldId id="312" r:id="rId37"/>
    <p:sldId id="363" r:id="rId38"/>
    <p:sldId id="314" r:id="rId39"/>
    <p:sldId id="315" r:id="rId40"/>
    <p:sldId id="364" r:id="rId41"/>
    <p:sldId id="316" r:id="rId42"/>
    <p:sldId id="317" r:id="rId43"/>
    <p:sldId id="318" r:id="rId44"/>
    <p:sldId id="310" r:id="rId45"/>
    <p:sldId id="311" r:id="rId46"/>
    <p:sldId id="340" r:id="rId47"/>
    <p:sldId id="341" r:id="rId48"/>
    <p:sldId id="343" r:id="rId49"/>
    <p:sldId id="366" r:id="rId50"/>
    <p:sldId id="367" r:id="rId51"/>
    <p:sldId id="356" r:id="rId52"/>
    <p:sldId id="375" r:id="rId53"/>
    <p:sldId id="368" r:id="rId54"/>
    <p:sldId id="335" r:id="rId55"/>
    <p:sldId id="338" r:id="rId56"/>
    <p:sldId id="337" r:id="rId57"/>
    <p:sldId id="377" r:id="rId58"/>
    <p:sldId id="369" r:id="rId59"/>
    <p:sldId id="336" r:id="rId60"/>
    <p:sldId id="319" r:id="rId61"/>
    <p:sldId id="330" r:id="rId62"/>
    <p:sldId id="350" r:id="rId63"/>
    <p:sldId id="331" r:id="rId64"/>
    <p:sldId id="332" r:id="rId65"/>
    <p:sldId id="348" r:id="rId66"/>
    <p:sldId id="373" r:id="rId67"/>
    <p:sldId id="396" r:id="rId68"/>
    <p:sldId id="349" r:id="rId69"/>
    <p:sldId id="344" r:id="rId70"/>
    <p:sldId id="345" r:id="rId71"/>
    <p:sldId id="346" r:id="rId72"/>
    <p:sldId id="347" r:id="rId73"/>
    <p:sldId id="329" r:id="rId74"/>
    <p:sldId id="328" r:id="rId75"/>
    <p:sldId id="376" r:id="rId76"/>
    <p:sldId id="379" r:id="rId77"/>
    <p:sldId id="351" r:id="rId78"/>
    <p:sldId id="282" r:id="rId79"/>
    <p:sldId id="378" r:id="rId80"/>
    <p:sldId id="370" r:id="rId81"/>
    <p:sldId id="395" r:id="rId82"/>
    <p:sldId id="352" r:id="rId83"/>
    <p:sldId id="355" r:id="rId84"/>
    <p:sldId id="284" r:id="rId85"/>
    <p:sldId id="380" r:id="rId86"/>
    <p:sldId id="287" r:id="rId87"/>
    <p:sldId id="291" r:id="rId88"/>
    <p:sldId id="371" r:id="rId89"/>
    <p:sldId id="397" r:id="rId90"/>
    <p:sldId id="320" r:id="rId91"/>
    <p:sldId id="292" r:id="rId92"/>
    <p:sldId id="353" r:id="rId93"/>
    <p:sldId id="293" r:id="rId94"/>
    <p:sldId id="294" r:id="rId95"/>
    <p:sldId id="359" r:id="rId96"/>
    <p:sldId id="295" r:id="rId97"/>
    <p:sldId id="309" r:id="rId98"/>
    <p:sldId id="354" r:id="rId99"/>
  </p:sldIdLst>
  <p:sldSz cx="9144000" cy="6858000" type="screen4x3"/>
  <p:notesSz cx="6858000" cy="9144000"/>
  <p:defaultTextStyle>
    <a:defPPr>
      <a:defRPr lang="es-E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FFFF00"/>
    <a:srgbClr val="A50021"/>
    <a:srgbClr val="CB4A17"/>
    <a:srgbClr val="2E0F00"/>
    <a:srgbClr val="0C788E"/>
    <a:srgbClr val="3E1F00"/>
    <a:srgbClr val="1B311F"/>
    <a:srgbClr val="422C16"/>
    <a:srgbClr val="006666"/>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323" autoAdjust="0"/>
    <p:restoredTop sz="88351" autoAdjust="0"/>
  </p:normalViewPr>
  <p:slideViewPr>
    <p:cSldViewPr>
      <p:cViewPr>
        <p:scale>
          <a:sx n="75" d="100"/>
          <a:sy n="75" d="100"/>
        </p:scale>
        <p:origin x="-1164" y="216"/>
      </p:cViewPr>
      <p:guideLst>
        <p:guide orient="horz" pos="2160"/>
        <p:guide pos="2880"/>
      </p:guideLst>
    </p:cSldViewPr>
  </p:slideViewPr>
  <p:outlineViewPr>
    <p:cViewPr>
      <p:scale>
        <a:sx n="33" d="100"/>
        <a:sy n="33" d="100"/>
      </p:scale>
      <p:origin x="0" y="0"/>
    </p:cViewPr>
  </p:outlineViewPr>
  <p:notesTextViewPr>
    <p:cViewPr>
      <p:scale>
        <a:sx n="66" d="100"/>
        <a:sy n="66" d="100"/>
      </p:scale>
      <p:origin x="0" y="0"/>
    </p:cViewPr>
  </p:notesTextViewPr>
  <p:sorterViewPr>
    <p:cViewPr>
      <p:scale>
        <a:sx n="100" d="100"/>
        <a:sy n="100" d="100"/>
      </p:scale>
      <p:origin x="0" y="0"/>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_Worksheet1.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Office_Excel_Worksheet10.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Office_Excel_Worksheet11.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Office_Excel_Worksheet12.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Office_Excel_Worksheet13.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Office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Office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Office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Office_Excel_Work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Office_Excel_Worksheet6.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Office_Excel_Worksheet7.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Office_Excel_Worksheet8.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Office_Excel_Worksheet9.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IN"/>
  <c:style val="7"/>
  <c:chart>
    <c:title>
      <c:tx>
        <c:rich>
          <a:bodyPr/>
          <a:lstStyle/>
          <a:p>
            <a:pPr>
              <a:defRPr/>
            </a:pPr>
            <a:r>
              <a:rPr lang="en-US" dirty="0" smtClean="0"/>
              <a:t>DIVERSITY OF STUDENTS</a:t>
            </a:r>
            <a:endParaRPr lang="en-US" dirty="0"/>
          </a:p>
        </c:rich>
      </c:tx>
    </c:title>
    <c:view3D>
      <c:perspective val="30"/>
    </c:view3D>
    <c:plotArea>
      <c:layout>
        <c:manualLayout>
          <c:layoutTarget val="inner"/>
          <c:xMode val="edge"/>
          <c:yMode val="edge"/>
          <c:x val="0.11237576552930885"/>
          <c:y val="7.0515926610564023E-2"/>
          <c:w val="0.87234645669291466"/>
          <c:h val="0.50228505400337065"/>
        </c:manualLayout>
      </c:layout>
      <c:bar3DChart>
        <c:barDir val="col"/>
        <c:grouping val="clustered"/>
        <c:ser>
          <c:idx val="0"/>
          <c:order val="0"/>
          <c:tx>
            <c:strRef>
              <c:f>Sheet1!$B$1</c:f>
              <c:strCache>
                <c:ptCount val="1"/>
                <c:pt idx="0">
                  <c:v>Column3</c:v>
                </c:pt>
              </c:strCache>
            </c:strRef>
          </c:tx>
          <c:spPr>
            <a:solidFill>
              <a:srgbClr val="CB4A17"/>
            </a:solidFill>
          </c:spPr>
          <c:cat>
            <c:strRef>
              <c:f>Sheet1!$A$2:$A$5</c:f>
              <c:strCache>
                <c:ptCount val="4"/>
                <c:pt idx="0">
                  <c:v>ECONOMICALLY WEAKER</c:v>
                </c:pt>
                <c:pt idx="1">
                  <c:v>VERY TRADITIONAL FAMILY</c:v>
                </c:pt>
                <c:pt idx="2">
                  <c:v>EDUCATED BACKGROUND</c:v>
                </c:pt>
                <c:pt idx="3">
                  <c:v>FIRST GENERATION</c:v>
                </c:pt>
              </c:strCache>
            </c:strRef>
          </c:cat>
          <c:val>
            <c:numRef>
              <c:f>Sheet1!$B$2:$B$5</c:f>
              <c:numCache>
                <c:formatCode>0%</c:formatCode>
                <c:ptCount val="4"/>
                <c:pt idx="0">
                  <c:v>0.75000000000000133</c:v>
                </c:pt>
                <c:pt idx="1">
                  <c:v>0.85000000000000064</c:v>
                </c:pt>
                <c:pt idx="2">
                  <c:v>0.15000000000000024</c:v>
                </c:pt>
                <c:pt idx="3">
                  <c:v>0.70000000000000062</c:v>
                </c:pt>
              </c:numCache>
            </c:numRef>
          </c:val>
        </c:ser>
        <c:shape val="cone"/>
        <c:axId val="265112192"/>
        <c:axId val="265118080"/>
        <c:axId val="0"/>
      </c:bar3DChart>
      <c:catAx>
        <c:axId val="265112192"/>
        <c:scaling>
          <c:orientation val="minMax"/>
        </c:scaling>
        <c:axPos val="b"/>
        <c:tickLblPos val="nextTo"/>
        <c:txPr>
          <a:bodyPr/>
          <a:lstStyle/>
          <a:p>
            <a:pPr>
              <a:defRPr sz="1800" b="1"/>
            </a:pPr>
            <a:endParaRPr lang="en-US"/>
          </a:p>
        </c:txPr>
        <c:crossAx val="265118080"/>
        <c:crosses val="autoZero"/>
        <c:auto val="1"/>
        <c:lblAlgn val="ctr"/>
        <c:lblOffset val="100"/>
      </c:catAx>
      <c:valAx>
        <c:axId val="265118080"/>
        <c:scaling>
          <c:orientation val="minMax"/>
        </c:scaling>
        <c:axPos val="l"/>
        <c:majorGridlines/>
        <c:numFmt formatCode="0%" sourceLinked="1"/>
        <c:tickLblPos val="nextTo"/>
        <c:crossAx val="265112192"/>
        <c:crosses val="autoZero"/>
        <c:crossBetween val="between"/>
      </c:valAx>
    </c:plotArea>
    <c:plotVisOnly val="1"/>
  </c:chart>
  <c:txPr>
    <a:bodyPr/>
    <a:lstStyle/>
    <a:p>
      <a:pPr>
        <a:defRPr sz="1800"/>
      </a:pPr>
      <a:endParaRPr lang="en-US"/>
    </a:p>
  </c:txPr>
  <c:externalData r:id="rId1"/>
</c:chartSpace>
</file>

<file path=ppt/charts/chart10.xml><?xml version="1.0" encoding="utf-8"?>
<c:chartSpace xmlns:c="http://schemas.openxmlformats.org/drawingml/2006/chart" xmlns:a="http://schemas.openxmlformats.org/drawingml/2006/main" xmlns:r="http://schemas.openxmlformats.org/officeDocument/2006/relationships">
  <c:date1904 val="1"/>
  <c:lang val="en-IN"/>
  <c:chart>
    <c:title/>
    <c:view3D>
      <c:rotX val="30"/>
      <c:perspective val="30"/>
    </c:view3D>
    <c:plotArea>
      <c:layout/>
      <c:pie3DChart>
        <c:varyColors val="1"/>
        <c:ser>
          <c:idx val="0"/>
          <c:order val="0"/>
          <c:tx>
            <c:strRef>
              <c:f>Sheet1!$B$1</c:f>
              <c:strCache>
                <c:ptCount val="1"/>
                <c:pt idx="0">
                  <c:v>2015-2016</c:v>
                </c:pt>
              </c:strCache>
            </c:strRef>
          </c:tx>
          <c:spPr>
            <a:solidFill>
              <a:srgbClr val="FFC000"/>
            </a:solidFill>
          </c:spPr>
          <c:explosion val="25"/>
          <c:dPt>
            <c:idx val="1"/>
            <c:spPr>
              <a:solidFill>
                <a:srgbClr val="A50021"/>
              </a:solidFill>
            </c:spPr>
          </c:dPt>
          <c:cat>
            <c:strRef>
              <c:f>Sheet1!$A$2:$A$5</c:f>
              <c:strCache>
                <c:ptCount val="2"/>
                <c:pt idx="0">
                  <c:v>HINDI HONS</c:v>
                </c:pt>
                <c:pt idx="1">
                  <c:v>OTHER COURSES</c:v>
                </c:pt>
              </c:strCache>
            </c:strRef>
          </c:cat>
          <c:val>
            <c:numRef>
              <c:f>Sheet1!$B$2:$B$5</c:f>
              <c:numCache>
                <c:formatCode>0%</c:formatCode>
                <c:ptCount val="4"/>
                <c:pt idx="0">
                  <c:v>0.75000000000000111</c:v>
                </c:pt>
                <c:pt idx="1">
                  <c:v>0.25</c:v>
                </c:pt>
              </c:numCache>
            </c:numRef>
          </c:val>
        </c:ser>
      </c:pie3DChart>
    </c:plotArea>
    <c:legend>
      <c:legendPos val="r"/>
      <c:layout>
        <c:manualLayout>
          <c:xMode val="edge"/>
          <c:yMode val="edge"/>
          <c:x val="0.66453116320408989"/>
          <c:y val="0.26983075454078675"/>
          <c:w val="0.31430452171981066"/>
          <c:h val="0.73016924545921325"/>
        </c:manualLayout>
      </c:layout>
    </c:legend>
    <c:plotVisOnly val="1"/>
  </c:chart>
  <c:txPr>
    <a:bodyPr/>
    <a:lstStyle/>
    <a:p>
      <a:pPr>
        <a:defRPr sz="1800"/>
      </a:pPr>
      <a:endParaRPr lang="en-US"/>
    </a:p>
  </c:txPr>
  <c:externalData r:id="rId1"/>
</c:chartSpace>
</file>

<file path=ppt/charts/chart11.xml><?xml version="1.0" encoding="utf-8"?>
<c:chartSpace xmlns:c="http://schemas.openxmlformats.org/drawingml/2006/chart" xmlns:a="http://schemas.openxmlformats.org/drawingml/2006/main" xmlns:r="http://schemas.openxmlformats.org/officeDocument/2006/relationships">
  <c:date1904 val="1"/>
  <c:lang val="en-IN"/>
  <c:chart>
    <c:title/>
    <c:view3D>
      <c:rotX val="30"/>
      <c:perspective val="30"/>
    </c:view3D>
    <c:plotArea>
      <c:layout/>
      <c:pie3DChart>
        <c:varyColors val="1"/>
        <c:ser>
          <c:idx val="0"/>
          <c:order val="0"/>
          <c:tx>
            <c:strRef>
              <c:f>Sheet1!$B$1</c:f>
              <c:strCache>
                <c:ptCount val="1"/>
                <c:pt idx="0">
                  <c:v>2016-2017</c:v>
                </c:pt>
              </c:strCache>
            </c:strRef>
          </c:tx>
          <c:spPr>
            <a:solidFill>
              <a:srgbClr val="A50021"/>
            </a:solidFill>
          </c:spPr>
          <c:explosion val="25"/>
          <c:dPt>
            <c:idx val="0"/>
            <c:spPr>
              <a:solidFill>
                <a:srgbClr val="FFC000"/>
              </a:solidFill>
            </c:spPr>
          </c:dPt>
          <c:cat>
            <c:strRef>
              <c:f>Sheet1!$A$2:$A$3</c:f>
              <c:strCache>
                <c:ptCount val="2"/>
                <c:pt idx="0">
                  <c:v>HINDI HONS</c:v>
                </c:pt>
                <c:pt idx="1">
                  <c:v>OTHER COURSES</c:v>
                </c:pt>
              </c:strCache>
            </c:strRef>
          </c:cat>
          <c:val>
            <c:numRef>
              <c:f>Sheet1!$B$2:$B$3</c:f>
              <c:numCache>
                <c:formatCode>0%</c:formatCode>
                <c:ptCount val="2"/>
                <c:pt idx="0">
                  <c:v>0.88</c:v>
                </c:pt>
                <c:pt idx="1">
                  <c:v>0.22</c:v>
                </c:pt>
              </c:numCache>
            </c:numRef>
          </c:val>
        </c:ser>
      </c:pie3DChart>
    </c:plotArea>
    <c:legend>
      <c:legendPos val="r"/>
    </c:legend>
    <c:plotVisOnly val="1"/>
  </c:chart>
  <c:txPr>
    <a:bodyPr/>
    <a:lstStyle/>
    <a:p>
      <a:pPr>
        <a:defRPr sz="1800"/>
      </a:pPr>
      <a:endParaRPr lang="en-US"/>
    </a:p>
  </c:txPr>
  <c:externalData r:id="rId1"/>
</c:chartSpace>
</file>

<file path=ppt/charts/chart12.xml><?xml version="1.0" encoding="utf-8"?>
<c:chartSpace xmlns:c="http://schemas.openxmlformats.org/drawingml/2006/chart" xmlns:a="http://schemas.openxmlformats.org/drawingml/2006/main" xmlns:r="http://schemas.openxmlformats.org/officeDocument/2006/relationships">
  <c:date1904 val="1"/>
  <c:lang val="en-IN"/>
  <c:chart>
    <c:title>
      <c:txPr>
        <a:bodyPr/>
        <a:lstStyle/>
        <a:p>
          <a:pPr>
            <a:defRPr i="1">
              <a:solidFill>
                <a:srgbClr val="C00000"/>
              </a:solidFill>
            </a:defRPr>
          </a:pPr>
          <a:endParaRPr lang="en-US"/>
        </a:p>
      </c:txPr>
    </c:title>
    <c:view3D>
      <c:rotX val="30"/>
      <c:perspective val="30"/>
    </c:view3D>
    <c:plotArea>
      <c:layout/>
      <c:pie3DChart>
        <c:varyColors val="1"/>
        <c:ser>
          <c:idx val="0"/>
          <c:order val="0"/>
          <c:tx>
            <c:strRef>
              <c:f>Sheet1!$B$1</c:f>
              <c:strCache>
                <c:ptCount val="1"/>
                <c:pt idx="0">
                  <c:v>OCCUPATION</c:v>
                </c:pt>
              </c:strCache>
            </c:strRef>
          </c:tx>
          <c:explosion val="25"/>
          <c:dPt>
            <c:idx val="0"/>
            <c:spPr>
              <a:solidFill>
                <a:srgbClr val="FFFF00"/>
              </a:solidFill>
            </c:spPr>
          </c:dPt>
          <c:dPt>
            <c:idx val="1"/>
            <c:spPr>
              <a:solidFill>
                <a:srgbClr val="92D050"/>
              </a:solidFill>
            </c:spPr>
          </c:dPt>
          <c:dPt>
            <c:idx val="2"/>
            <c:spPr>
              <a:solidFill>
                <a:srgbClr val="FFC000"/>
              </a:solidFill>
            </c:spPr>
          </c:dPt>
          <c:dPt>
            <c:idx val="3"/>
            <c:spPr>
              <a:solidFill>
                <a:schemeClr val="accent1">
                  <a:lumMod val="75000"/>
                </a:schemeClr>
              </a:solidFill>
            </c:spPr>
          </c:dPt>
          <c:dPt>
            <c:idx val="4"/>
            <c:spPr>
              <a:solidFill>
                <a:srgbClr val="FF0000"/>
              </a:solidFill>
            </c:spPr>
          </c:dPt>
          <c:cat>
            <c:strRef>
              <c:f>Sheet1!$A$2:$A$7</c:f>
              <c:strCache>
                <c:ptCount val="6"/>
                <c:pt idx="0">
                  <c:v>TEACHING</c:v>
                </c:pt>
                <c:pt idx="1">
                  <c:v>UGC-NET</c:v>
                </c:pt>
                <c:pt idx="2">
                  <c:v>MNCs &amp; PRIVATE JOBS</c:v>
                </c:pt>
                <c:pt idx="3">
                  <c:v>MEDIA &amp; TRANSLATION</c:v>
                </c:pt>
                <c:pt idx="4">
                  <c:v>SECURITY &amp; DEFENCE SERVICES</c:v>
                </c:pt>
                <c:pt idx="5">
                  <c:v>ENTERRPRENEAUR</c:v>
                </c:pt>
              </c:strCache>
            </c:strRef>
          </c:cat>
          <c:val>
            <c:numRef>
              <c:f>Sheet1!$B$2:$B$7</c:f>
              <c:numCache>
                <c:formatCode>0%</c:formatCode>
                <c:ptCount val="6"/>
                <c:pt idx="0">
                  <c:v>0.4</c:v>
                </c:pt>
                <c:pt idx="1">
                  <c:v>0.05</c:v>
                </c:pt>
                <c:pt idx="2">
                  <c:v>0.30000000000000032</c:v>
                </c:pt>
                <c:pt idx="3">
                  <c:v>0.1</c:v>
                </c:pt>
                <c:pt idx="4">
                  <c:v>0.05</c:v>
                </c:pt>
                <c:pt idx="5">
                  <c:v>0.1</c:v>
                </c:pt>
              </c:numCache>
            </c:numRef>
          </c:val>
        </c:ser>
      </c:pie3DChart>
    </c:plotArea>
    <c:legend>
      <c:legendPos val="r"/>
    </c:legend>
    <c:plotVisOnly val="1"/>
  </c:chart>
  <c:txPr>
    <a:bodyPr/>
    <a:lstStyle/>
    <a:p>
      <a:pPr>
        <a:defRPr sz="1800"/>
      </a:pPr>
      <a:endParaRPr lang="en-US"/>
    </a:p>
  </c:txPr>
  <c:externalData r:id="rId1"/>
</c:chartSpace>
</file>

<file path=ppt/charts/chart13.xml><?xml version="1.0" encoding="utf-8"?>
<c:chartSpace xmlns:c="http://schemas.openxmlformats.org/drawingml/2006/chart" xmlns:a="http://schemas.openxmlformats.org/drawingml/2006/main" xmlns:r="http://schemas.openxmlformats.org/officeDocument/2006/relationships">
  <c:date1904 val="1"/>
  <c:lang val="en-IN"/>
  <c:chart>
    <c:title>
      <c:layout/>
      <c:txPr>
        <a:bodyPr/>
        <a:lstStyle/>
        <a:p>
          <a:pPr>
            <a:defRPr i="1">
              <a:solidFill>
                <a:srgbClr val="C00000"/>
              </a:solidFill>
            </a:defRPr>
          </a:pPr>
          <a:endParaRPr lang="en-US"/>
        </a:p>
      </c:txPr>
    </c:title>
    <c:plotArea>
      <c:layout/>
      <c:barChart>
        <c:barDir val="col"/>
        <c:grouping val="clustered"/>
        <c:ser>
          <c:idx val="0"/>
          <c:order val="0"/>
          <c:tx>
            <c:strRef>
              <c:f>Sheet1!$B$1</c:f>
              <c:strCache>
                <c:ptCount val="1"/>
                <c:pt idx="0">
                  <c:v>OCCUPATION</c:v>
                </c:pt>
              </c:strCache>
            </c:strRef>
          </c:tx>
          <c:dPt>
            <c:idx val="0"/>
            <c:spPr>
              <a:solidFill>
                <a:srgbClr val="FFFF00"/>
              </a:solidFill>
            </c:spPr>
          </c:dPt>
          <c:dPt>
            <c:idx val="1"/>
            <c:spPr>
              <a:solidFill>
                <a:srgbClr val="92D050"/>
              </a:solidFill>
            </c:spPr>
          </c:dPt>
          <c:dPt>
            <c:idx val="2"/>
            <c:spPr>
              <a:solidFill>
                <a:srgbClr val="FFC000"/>
              </a:solidFill>
            </c:spPr>
          </c:dPt>
          <c:dPt>
            <c:idx val="3"/>
            <c:spPr>
              <a:solidFill>
                <a:schemeClr val="accent1">
                  <a:lumMod val="75000"/>
                </a:schemeClr>
              </a:solidFill>
            </c:spPr>
          </c:dPt>
          <c:dPt>
            <c:idx val="4"/>
            <c:spPr>
              <a:solidFill>
                <a:srgbClr val="FF0000"/>
              </a:solidFill>
            </c:spPr>
          </c:dPt>
          <c:dPt>
            <c:idx val="5"/>
            <c:spPr>
              <a:solidFill>
                <a:srgbClr val="002060"/>
              </a:solidFill>
            </c:spPr>
          </c:dPt>
          <c:cat>
            <c:strRef>
              <c:f>Sheet1!$A$2:$A$7</c:f>
              <c:strCache>
                <c:ptCount val="6"/>
                <c:pt idx="0">
                  <c:v>TEACHING</c:v>
                </c:pt>
                <c:pt idx="1">
                  <c:v>UGC-NET</c:v>
                </c:pt>
                <c:pt idx="2">
                  <c:v>MNCs &amp; PRIVATE JOBS</c:v>
                </c:pt>
                <c:pt idx="3">
                  <c:v>MEDIA &amp; TRANSLATION</c:v>
                </c:pt>
                <c:pt idx="4">
                  <c:v>SECURITY &amp; DEFENCE SERVICES</c:v>
                </c:pt>
                <c:pt idx="5">
                  <c:v>ENTERRPRENEAUR</c:v>
                </c:pt>
              </c:strCache>
            </c:strRef>
          </c:cat>
          <c:val>
            <c:numRef>
              <c:f>Sheet1!$B$2:$B$7</c:f>
              <c:numCache>
                <c:formatCode>0%</c:formatCode>
                <c:ptCount val="6"/>
                <c:pt idx="0">
                  <c:v>0.4</c:v>
                </c:pt>
                <c:pt idx="1">
                  <c:v>5.000000000000001E-2</c:v>
                </c:pt>
                <c:pt idx="2">
                  <c:v>0.30000000000000032</c:v>
                </c:pt>
                <c:pt idx="3">
                  <c:v>0.1</c:v>
                </c:pt>
                <c:pt idx="4">
                  <c:v>5.000000000000001E-2</c:v>
                </c:pt>
                <c:pt idx="5">
                  <c:v>0.1</c:v>
                </c:pt>
              </c:numCache>
            </c:numRef>
          </c:val>
        </c:ser>
        <c:gapWidth val="100"/>
        <c:axId val="253278464"/>
        <c:axId val="253276928"/>
      </c:barChart>
      <c:valAx>
        <c:axId val="253276928"/>
        <c:scaling>
          <c:orientation val="minMax"/>
        </c:scaling>
        <c:axPos val="l"/>
        <c:majorGridlines/>
        <c:numFmt formatCode="0%" sourceLinked="1"/>
        <c:tickLblPos val="nextTo"/>
        <c:crossAx val="253278464"/>
        <c:crosses val="autoZero"/>
        <c:crossBetween val="between"/>
      </c:valAx>
      <c:catAx>
        <c:axId val="253278464"/>
        <c:scaling>
          <c:orientation val="minMax"/>
        </c:scaling>
        <c:axPos val="b"/>
        <c:tickLblPos val="nextTo"/>
        <c:crossAx val="253276928"/>
        <c:crosses val="autoZero"/>
        <c:auto val="1"/>
        <c:lblAlgn val="ctr"/>
        <c:lblOffset val="100"/>
      </c:catAx>
    </c:plotArea>
    <c:legend>
      <c:legendPos val="r"/>
      <c:layout/>
    </c:legend>
    <c:plotVisOnly val="1"/>
  </c:chart>
  <c:txPr>
    <a:bodyPr/>
    <a:lstStyle/>
    <a:p>
      <a:pPr>
        <a:defRPr sz="1800"/>
      </a:pPr>
      <a:endParaRPr lang="en-U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IN"/>
  <c:chart>
    <c:autoTitleDeleted val="1"/>
    <c:view3D>
      <c:rotX val="30"/>
      <c:perspective val="30"/>
    </c:view3D>
    <c:plotArea>
      <c:layout>
        <c:manualLayout>
          <c:layoutTarget val="inner"/>
          <c:xMode val="edge"/>
          <c:yMode val="edge"/>
          <c:x val="1.419753086419758E-3"/>
          <c:y val="1.9857517810275364E-4"/>
          <c:w val="0.31521702148342567"/>
          <c:h val="0.38011888513936093"/>
        </c:manualLayout>
      </c:layout>
      <c:pie3DChart>
        <c:varyColors val="1"/>
        <c:ser>
          <c:idx val="0"/>
          <c:order val="0"/>
          <c:tx>
            <c:strRef>
              <c:f>Sheet1!$B$1</c:f>
              <c:strCache>
                <c:ptCount val="1"/>
                <c:pt idx="0">
                  <c:v> HINDI  HONS</c:v>
                </c:pt>
              </c:strCache>
            </c:strRef>
          </c:tx>
          <c:dPt>
            <c:idx val="0"/>
            <c:spPr>
              <a:solidFill>
                <a:srgbClr val="FFC000"/>
              </a:solidFill>
            </c:spPr>
          </c:dPt>
          <c:dPt>
            <c:idx val="1"/>
            <c:spPr>
              <a:solidFill>
                <a:srgbClr val="C00000"/>
              </a:solidFill>
            </c:spPr>
          </c:dPt>
          <c:cat>
            <c:strRef>
              <c:f>Sheet1!$A$2:$A$4</c:f>
              <c:strCache>
                <c:ptCount val="3"/>
                <c:pt idx="0">
                  <c:v>DELHI</c:v>
                </c:pt>
                <c:pt idx="1">
                  <c:v>OTHER  STATES</c:v>
                </c:pt>
                <c:pt idx="2">
                  <c:v>ABROAD</c:v>
                </c:pt>
              </c:strCache>
            </c:strRef>
          </c:cat>
          <c:val>
            <c:numRef>
              <c:f>Sheet1!$B$2:$B$4</c:f>
              <c:numCache>
                <c:formatCode>0%</c:formatCode>
                <c:ptCount val="3"/>
                <c:pt idx="0">
                  <c:v>0.8</c:v>
                </c:pt>
                <c:pt idx="1">
                  <c:v>0.2</c:v>
                </c:pt>
                <c:pt idx="2">
                  <c:v>0</c:v>
                </c:pt>
              </c:numCache>
            </c:numRef>
          </c:val>
        </c:ser>
      </c:pie3DChart>
    </c:plotArea>
    <c:plotVisOnly val="1"/>
  </c:chart>
  <c:txPr>
    <a:bodyPr/>
    <a:lstStyle/>
    <a:p>
      <a:pPr>
        <a:defRPr sz="1800"/>
      </a:pPr>
      <a:endParaRPr lang="en-US"/>
    </a:p>
  </c:txPr>
  <c:externalData r:id="rId1"/>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IN"/>
  <c:chart>
    <c:title>
      <c:tx>
        <c:rich>
          <a:bodyPr/>
          <a:lstStyle/>
          <a:p>
            <a:pPr>
              <a:defRPr/>
            </a:pPr>
            <a:r>
              <a:rPr lang="en-IN" dirty="0"/>
              <a:t>BA PROG.</a:t>
            </a:r>
          </a:p>
        </c:rich>
      </c:tx>
      <c:layout>
        <c:manualLayout>
          <c:xMode val="edge"/>
          <c:yMode val="edge"/>
          <c:x val="0.28126352461666776"/>
          <c:y val="0.41960167508269836"/>
        </c:manualLayout>
      </c:layout>
    </c:title>
    <c:view3D>
      <c:rotX val="30"/>
      <c:perspective val="30"/>
    </c:view3D>
    <c:plotArea>
      <c:layout>
        <c:manualLayout>
          <c:layoutTarget val="inner"/>
          <c:xMode val="edge"/>
          <c:yMode val="edge"/>
          <c:x val="1.5384615384615524E-2"/>
          <c:y val="0.18189806631313943"/>
          <c:w val="0.59794941073542274"/>
          <c:h val="0.81129921259843929"/>
        </c:manualLayout>
      </c:layout>
      <c:pie3DChart>
        <c:varyColors val="1"/>
        <c:ser>
          <c:idx val="0"/>
          <c:order val="0"/>
          <c:tx>
            <c:strRef>
              <c:f>Sheet1!$B$1</c:f>
              <c:strCache>
                <c:ptCount val="1"/>
                <c:pt idx="0">
                  <c:v>BA PROG.</c:v>
                </c:pt>
              </c:strCache>
            </c:strRef>
          </c:tx>
          <c:dPt>
            <c:idx val="0"/>
            <c:spPr>
              <a:solidFill>
                <a:srgbClr val="FFC000"/>
              </a:solidFill>
            </c:spPr>
          </c:dPt>
          <c:dPt>
            <c:idx val="1"/>
            <c:spPr>
              <a:solidFill>
                <a:srgbClr val="CB4A17"/>
              </a:solidFill>
            </c:spPr>
          </c:dPt>
          <c:cat>
            <c:strRef>
              <c:f>Sheet1!$A$2:$A$4</c:f>
              <c:strCache>
                <c:ptCount val="3"/>
                <c:pt idx="0">
                  <c:v>DELHI</c:v>
                </c:pt>
                <c:pt idx="1">
                  <c:v>OTHER STATES</c:v>
                </c:pt>
                <c:pt idx="2">
                  <c:v>ABROAD</c:v>
                </c:pt>
              </c:strCache>
            </c:strRef>
          </c:cat>
          <c:val>
            <c:numRef>
              <c:f>Sheet1!$B$2:$B$4</c:f>
              <c:numCache>
                <c:formatCode>0%</c:formatCode>
                <c:ptCount val="3"/>
                <c:pt idx="0">
                  <c:v>0.60000000000000064</c:v>
                </c:pt>
                <c:pt idx="1">
                  <c:v>0.4</c:v>
                </c:pt>
                <c:pt idx="2">
                  <c:v>2.0000000000000052E-3</c:v>
                </c:pt>
              </c:numCache>
            </c:numRef>
          </c:val>
        </c:ser>
      </c:pie3DChart>
    </c:plotArea>
    <c:legend>
      <c:legendPos val="r"/>
      <c:layout>
        <c:manualLayout>
          <c:xMode val="edge"/>
          <c:yMode val="edge"/>
          <c:x val="0.73917344001355256"/>
          <c:y val="1.4181263056403659E-3"/>
          <c:w val="0.25545021590043182"/>
          <c:h val="0.50860945953184955"/>
        </c:manualLayout>
      </c:layout>
    </c:legend>
    <c:plotVisOnly val="1"/>
  </c:chart>
  <c:txPr>
    <a:bodyPr/>
    <a:lstStyle/>
    <a:p>
      <a:pPr>
        <a:defRPr sz="1800"/>
      </a:pPr>
      <a:endParaRPr lang="en-US"/>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IN"/>
  <c:chart>
    <c:title>
      <c:layout>
        <c:manualLayout>
          <c:xMode val="edge"/>
          <c:yMode val="edge"/>
          <c:x val="0.5069419035955085"/>
          <c:y val="0.35964842937679292"/>
        </c:manualLayout>
      </c:layout>
    </c:title>
    <c:view3D>
      <c:rotX val="30"/>
      <c:perspective val="30"/>
    </c:view3D>
    <c:plotArea>
      <c:layout/>
      <c:pie3DChart>
        <c:varyColors val="1"/>
        <c:ser>
          <c:idx val="0"/>
          <c:order val="0"/>
          <c:tx>
            <c:strRef>
              <c:f>Sheet1!$B$1</c:f>
              <c:strCache>
                <c:ptCount val="1"/>
                <c:pt idx="0">
                  <c:v>B.COM.</c:v>
                </c:pt>
              </c:strCache>
            </c:strRef>
          </c:tx>
          <c:dPt>
            <c:idx val="0"/>
            <c:spPr>
              <a:solidFill>
                <a:srgbClr val="FFC000"/>
              </a:solidFill>
            </c:spPr>
          </c:dPt>
          <c:dPt>
            <c:idx val="1"/>
            <c:spPr>
              <a:solidFill>
                <a:srgbClr val="CB4A17"/>
              </a:solidFill>
            </c:spPr>
          </c:dPt>
          <c:cat>
            <c:strRef>
              <c:f>Sheet1!$A$2:$A$4</c:f>
              <c:strCache>
                <c:ptCount val="3"/>
                <c:pt idx="0">
                  <c:v>DELHI</c:v>
                </c:pt>
                <c:pt idx="1">
                  <c:v>OTHER STATES</c:v>
                </c:pt>
                <c:pt idx="2">
                  <c:v>ABROAD</c:v>
                </c:pt>
              </c:strCache>
            </c:strRef>
          </c:cat>
          <c:val>
            <c:numRef>
              <c:f>Sheet1!$B$2:$B$4</c:f>
              <c:numCache>
                <c:formatCode>0%</c:formatCode>
                <c:ptCount val="3"/>
                <c:pt idx="0">
                  <c:v>0.60000000000000064</c:v>
                </c:pt>
                <c:pt idx="1">
                  <c:v>0.4</c:v>
                </c:pt>
                <c:pt idx="2">
                  <c:v>0</c:v>
                </c:pt>
              </c:numCache>
            </c:numRef>
          </c:val>
        </c:ser>
      </c:pie3DChart>
    </c:plotArea>
    <c:plotVisOnly val="1"/>
  </c:chart>
  <c:txPr>
    <a:bodyPr/>
    <a:lstStyle/>
    <a:p>
      <a:pPr>
        <a:defRPr sz="1800"/>
      </a:pPr>
      <a:endParaRPr lang="en-US"/>
    </a:p>
  </c:tx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date1904 val="1"/>
  <c:lang val="en-IN"/>
  <c:chart>
    <c:plotArea>
      <c:layout/>
      <c:pieChart>
        <c:varyColors val="1"/>
        <c:firstSliceAng val="0"/>
      </c:pieChart>
    </c:plotArea>
    <c:plotVisOnly val="1"/>
  </c:chart>
  <c:txPr>
    <a:bodyPr/>
    <a:lstStyle/>
    <a:p>
      <a:pPr>
        <a:defRPr sz="1800"/>
      </a:pPr>
      <a:endParaRPr lang="en-US"/>
    </a:p>
  </c:txPr>
  <c:externalData r:id="rId1"/>
</c:chartSpace>
</file>

<file path=ppt/charts/chart6.xml><?xml version="1.0" encoding="utf-8"?>
<c:chartSpace xmlns:c="http://schemas.openxmlformats.org/drawingml/2006/chart" xmlns:a="http://schemas.openxmlformats.org/drawingml/2006/main" xmlns:r="http://schemas.openxmlformats.org/officeDocument/2006/relationships">
  <c:date1904 val="1"/>
  <c:lang val="en-IN"/>
  <c:chart>
    <c:title/>
    <c:view3D>
      <c:rotX val="30"/>
      <c:perspective val="30"/>
    </c:view3D>
    <c:plotArea>
      <c:layout/>
      <c:pie3DChart>
        <c:varyColors val="1"/>
        <c:ser>
          <c:idx val="0"/>
          <c:order val="0"/>
          <c:tx>
            <c:strRef>
              <c:f>Sheet1!$B$1</c:f>
              <c:strCache>
                <c:ptCount val="1"/>
                <c:pt idx="0">
                  <c:v>HINDI HONS</c:v>
                </c:pt>
              </c:strCache>
            </c:strRef>
          </c:tx>
          <c:dPt>
            <c:idx val="0"/>
            <c:spPr>
              <a:solidFill>
                <a:srgbClr val="FFC000"/>
              </a:solidFill>
            </c:spPr>
          </c:dPt>
          <c:dPt>
            <c:idx val="1"/>
            <c:spPr>
              <a:solidFill>
                <a:srgbClr val="CB4A17"/>
              </a:solidFill>
            </c:spPr>
          </c:dPt>
          <c:dPt>
            <c:idx val="2"/>
            <c:spPr>
              <a:solidFill>
                <a:srgbClr val="2E0F00"/>
              </a:solidFill>
            </c:spPr>
          </c:dPt>
          <c:cat>
            <c:strRef>
              <c:f>Sheet1!$A$2:$A$4</c:f>
              <c:strCache>
                <c:ptCount val="3"/>
                <c:pt idx="0">
                  <c:v>HINDI SPEAKING-CAT'A'</c:v>
                </c:pt>
                <c:pt idx="1">
                  <c:v>NON-HINDI SPEAKING-CAT'B'</c:v>
                </c:pt>
                <c:pt idx="2">
                  <c:v>NON-HINDI SPEAKING-CAT'C'</c:v>
                </c:pt>
              </c:strCache>
            </c:strRef>
          </c:cat>
          <c:val>
            <c:numRef>
              <c:f>Sheet1!$B$2:$B$4</c:f>
              <c:numCache>
                <c:formatCode>0%</c:formatCode>
                <c:ptCount val="3"/>
                <c:pt idx="0">
                  <c:v>0.8</c:v>
                </c:pt>
                <c:pt idx="1">
                  <c:v>0.15000000000000022</c:v>
                </c:pt>
                <c:pt idx="2">
                  <c:v>0.05</c:v>
                </c:pt>
              </c:numCache>
            </c:numRef>
          </c:val>
        </c:ser>
      </c:pie3DChart>
    </c:plotArea>
    <c:plotVisOnly val="1"/>
  </c:chart>
  <c:txPr>
    <a:bodyPr/>
    <a:lstStyle/>
    <a:p>
      <a:pPr>
        <a:defRPr sz="1800"/>
      </a:pPr>
      <a:endParaRPr lang="en-US"/>
    </a:p>
  </c:txPr>
  <c:externalData r:id="rId1"/>
</c:chartSpace>
</file>

<file path=ppt/charts/chart7.xml><?xml version="1.0" encoding="utf-8"?>
<c:chartSpace xmlns:c="http://schemas.openxmlformats.org/drawingml/2006/chart" xmlns:a="http://schemas.openxmlformats.org/drawingml/2006/main" xmlns:r="http://schemas.openxmlformats.org/officeDocument/2006/relationships">
  <c:date1904 val="1"/>
  <c:lang val="en-IN"/>
  <c:chart>
    <c:title/>
    <c:view3D>
      <c:rotX val="30"/>
      <c:perspective val="30"/>
    </c:view3D>
    <c:plotArea>
      <c:layout/>
      <c:pie3DChart>
        <c:varyColors val="1"/>
        <c:ser>
          <c:idx val="0"/>
          <c:order val="0"/>
          <c:tx>
            <c:strRef>
              <c:f>Sheet1!$B$1</c:f>
              <c:strCache>
                <c:ptCount val="1"/>
                <c:pt idx="0">
                  <c:v>BA PRGM</c:v>
                </c:pt>
              </c:strCache>
            </c:strRef>
          </c:tx>
          <c:dPt>
            <c:idx val="0"/>
            <c:spPr>
              <a:solidFill>
                <a:srgbClr val="FFC000"/>
              </a:solidFill>
            </c:spPr>
          </c:dPt>
          <c:dPt>
            <c:idx val="1"/>
            <c:spPr>
              <a:solidFill>
                <a:srgbClr val="CB4A17"/>
              </a:solidFill>
            </c:spPr>
          </c:dPt>
          <c:dPt>
            <c:idx val="2"/>
            <c:spPr>
              <a:solidFill>
                <a:srgbClr val="2E0F00"/>
              </a:solidFill>
            </c:spPr>
          </c:dPt>
          <c:cat>
            <c:strRef>
              <c:f>Sheet1!$A$2:$A$4</c:f>
              <c:strCache>
                <c:ptCount val="3"/>
                <c:pt idx="0">
                  <c:v>HINDI SPEAKING </c:v>
                </c:pt>
                <c:pt idx="1">
                  <c:v>NON-HINDI SPEAKING</c:v>
                </c:pt>
                <c:pt idx="2">
                  <c:v>NON-HINDI'C'</c:v>
                </c:pt>
              </c:strCache>
            </c:strRef>
          </c:cat>
          <c:val>
            <c:numRef>
              <c:f>Sheet1!$B$2:$B$4</c:f>
              <c:numCache>
                <c:formatCode>0%</c:formatCode>
                <c:ptCount val="3"/>
                <c:pt idx="0">
                  <c:v>0.1</c:v>
                </c:pt>
                <c:pt idx="1">
                  <c:v>0.2</c:v>
                </c:pt>
                <c:pt idx="2">
                  <c:v>0.95000000000000062</c:v>
                </c:pt>
              </c:numCache>
            </c:numRef>
          </c:val>
        </c:ser>
      </c:pie3DChart>
    </c:plotArea>
    <c:plotVisOnly val="1"/>
  </c:chart>
  <c:txPr>
    <a:bodyPr/>
    <a:lstStyle/>
    <a:p>
      <a:pPr>
        <a:defRPr sz="1800"/>
      </a:pPr>
      <a:endParaRPr lang="en-US"/>
    </a:p>
  </c:txPr>
  <c:externalData r:id="rId1"/>
</c:chartSpace>
</file>

<file path=ppt/charts/chart8.xml><?xml version="1.0" encoding="utf-8"?>
<c:chartSpace xmlns:c="http://schemas.openxmlformats.org/drawingml/2006/chart" xmlns:a="http://schemas.openxmlformats.org/drawingml/2006/main" xmlns:r="http://schemas.openxmlformats.org/officeDocument/2006/relationships">
  <c:date1904 val="1"/>
  <c:lang val="en-IN"/>
  <c:chart>
    <c:title/>
    <c:view3D>
      <c:rotX val="30"/>
      <c:perspective val="30"/>
    </c:view3D>
    <c:plotArea>
      <c:layout/>
      <c:pie3DChart>
        <c:varyColors val="1"/>
        <c:ser>
          <c:idx val="0"/>
          <c:order val="0"/>
          <c:tx>
            <c:strRef>
              <c:f>Sheet1!$B$1</c:f>
              <c:strCache>
                <c:ptCount val="1"/>
                <c:pt idx="0">
                  <c:v>CTH</c:v>
                </c:pt>
              </c:strCache>
            </c:strRef>
          </c:tx>
          <c:dPt>
            <c:idx val="1"/>
            <c:spPr>
              <a:solidFill>
                <a:srgbClr val="CB4A17"/>
              </a:solidFill>
            </c:spPr>
          </c:dPt>
          <c:dPt>
            <c:idx val="2"/>
            <c:spPr>
              <a:solidFill>
                <a:srgbClr val="FFC000"/>
              </a:solidFill>
            </c:spPr>
          </c:dPt>
          <c:cat>
            <c:strRef>
              <c:f>Sheet1!$A$2:$A$5</c:f>
              <c:strCache>
                <c:ptCount val="3"/>
                <c:pt idx="0">
                  <c:v>HINDI SPEAKING</c:v>
                </c:pt>
                <c:pt idx="1">
                  <c:v>NON-HINDI-CAT'B'</c:v>
                </c:pt>
                <c:pt idx="2">
                  <c:v>NON-HINDI-CAT'C'</c:v>
                </c:pt>
              </c:strCache>
            </c:strRef>
          </c:cat>
          <c:val>
            <c:numRef>
              <c:f>Sheet1!$B$2:$B$5</c:f>
              <c:numCache>
                <c:formatCode>0%</c:formatCode>
                <c:ptCount val="4"/>
                <c:pt idx="0">
                  <c:v>0</c:v>
                </c:pt>
                <c:pt idx="1">
                  <c:v>0.05</c:v>
                </c:pt>
                <c:pt idx="2">
                  <c:v>0.95000000000000062</c:v>
                </c:pt>
                <c:pt idx="3" formatCode="General">
                  <c:v>1.2</c:v>
                </c:pt>
              </c:numCache>
            </c:numRef>
          </c:val>
        </c:ser>
      </c:pie3DChart>
    </c:plotArea>
    <c:plotVisOnly val="1"/>
  </c:chart>
  <c:txPr>
    <a:bodyPr/>
    <a:lstStyle/>
    <a:p>
      <a:pPr>
        <a:defRPr sz="1800"/>
      </a:pPr>
      <a:endParaRPr lang="en-US"/>
    </a:p>
  </c:txPr>
  <c:externalData r:id="rId1"/>
</c:chartSpace>
</file>

<file path=ppt/charts/chart9.xml><?xml version="1.0" encoding="utf-8"?>
<c:chartSpace xmlns:c="http://schemas.openxmlformats.org/drawingml/2006/chart" xmlns:a="http://schemas.openxmlformats.org/drawingml/2006/main" xmlns:r="http://schemas.openxmlformats.org/officeDocument/2006/relationships">
  <c:date1904 val="1"/>
  <c:lang val="en-IN"/>
  <c:chart>
    <c:title/>
    <c:view3D>
      <c:rotX val="30"/>
      <c:perspective val="30"/>
    </c:view3D>
    <c:plotArea>
      <c:layout/>
      <c:pie3DChart>
        <c:varyColors val="1"/>
        <c:ser>
          <c:idx val="0"/>
          <c:order val="0"/>
          <c:tx>
            <c:strRef>
              <c:f>Sheet1!$B$1</c:f>
              <c:strCache>
                <c:ptCount val="1"/>
                <c:pt idx="0">
                  <c:v>B,COM</c:v>
                </c:pt>
              </c:strCache>
            </c:strRef>
          </c:tx>
          <c:explosion val="25"/>
          <c:dPt>
            <c:idx val="0"/>
            <c:explosion val="0"/>
            <c:spPr>
              <a:solidFill>
                <a:srgbClr val="CB4A17"/>
              </a:solidFill>
            </c:spPr>
          </c:dPt>
          <c:dPt>
            <c:idx val="1"/>
            <c:explosion val="0"/>
            <c:spPr>
              <a:solidFill>
                <a:srgbClr val="FFC000"/>
              </a:solidFill>
            </c:spPr>
          </c:dPt>
          <c:dPt>
            <c:idx val="2"/>
            <c:explosion val="0"/>
            <c:spPr>
              <a:solidFill>
                <a:srgbClr val="2E0F00"/>
              </a:solidFill>
            </c:spPr>
          </c:dPt>
          <c:cat>
            <c:strRef>
              <c:f>Sheet1!$A$2:$A$5</c:f>
              <c:strCache>
                <c:ptCount val="3"/>
                <c:pt idx="0">
                  <c:v>HINDI SPEAKING-CAT-'A'</c:v>
                </c:pt>
                <c:pt idx="1">
                  <c:v>NON-HINDI SPEAKING-CAT'B'</c:v>
                </c:pt>
                <c:pt idx="2">
                  <c:v>NON-HINDI SPEAKING-CAT'C'</c:v>
                </c:pt>
              </c:strCache>
            </c:strRef>
          </c:cat>
          <c:val>
            <c:numRef>
              <c:f>Sheet1!$B$2:$B$5</c:f>
              <c:numCache>
                <c:formatCode>0%</c:formatCode>
                <c:ptCount val="4"/>
                <c:pt idx="0">
                  <c:v>0.25</c:v>
                </c:pt>
                <c:pt idx="1">
                  <c:v>0.35000000000000031</c:v>
                </c:pt>
                <c:pt idx="2">
                  <c:v>0.4</c:v>
                </c:pt>
              </c:numCache>
            </c:numRef>
          </c:val>
        </c:ser>
      </c:pie3DChart>
    </c:plotArea>
    <c:legend>
      <c:legendPos val="r"/>
    </c:legend>
    <c:plotVisOnly val="1"/>
  </c:chart>
  <c:txPr>
    <a:bodyPr/>
    <a:lstStyle/>
    <a:p>
      <a:pPr>
        <a:defRPr sz="1800"/>
      </a:pPr>
      <a:endParaRPr lang="en-US"/>
    </a:p>
  </c:txPr>
  <c:externalData r:id="rId1"/>
</c:chartSpac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2B45A45-9432-40AE-885A-2718EBAF19C7}" type="doc">
      <dgm:prSet loTypeId="urn:microsoft.com/office/officeart/2005/8/layout/radial5" loCatId="cycle" qsTypeId="urn:microsoft.com/office/officeart/2005/8/quickstyle/simple2" qsCatId="simple" csTypeId="urn:microsoft.com/office/officeart/2005/8/colors/colorful5" csCatId="colorful" phldr="1"/>
      <dgm:spPr/>
      <dgm:t>
        <a:bodyPr/>
        <a:lstStyle/>
        <a:p>
          <a:endParaRPr lang="en-IN"/>
        </a:p>
      </dgm:t>
    </dgm:pt>
    <dgm:pt modelId="{42F6C6F6-7A18-4E10-9AF6-17B522D80DD9}">
      <dgm:prSet phldrT="[Text]" custT="1"/>
      <dgm:spPr>
        <a:solidFill>
          <a:schemeClr val="accent1">
            <a:lumMod val="90000"/>
          </a:schemeClr>
        </a:solidFill>
      </dgm:spPr>
      <dgm:t>
        <a:bodyPr/>
        <a:lstStyle/>
        <a:p>
          <a:r>
            <a:rPr lang="en-IN" sz="2400" b="1" dirty="0" smtClean="0">
              <a:solidFill>
                <a:srgbClr val="3E1F00"/>
              </a:solidFill>
            </a:rPr>
            <a:t>Hindi</a:t>
          </a:r>
        </a:p>
        <a:p>
          <a:r>
            <a:rPr lang="en-IN" sz="2400" b="1" dirty="0" smtClean="0">
              <a:solidFill>
                <a:srgbClr val="3E1F00"/>
              </a:solidFill>
            </a:rPr>
            <a:t>Dept. </a:t>
          </a:r>
          <a:endParaRPr lang="en-IN" sz="2400" b="1" dirty="0">
            <a:solidFill>
              <a:srgbClr val="3E1F00"/>
            </a:solidFill>
          </a:endParaRPr>
        </a:p>
      </dgm:t>
    </dgm:pt>
    <dgm:pt modelId="{5338D7A1-4D45-4670-A4EB-F62C26CB9D87}" type="parTrans" cxnId="{53270457-EAC8-4DE2-B397-7C11C0938D4F}">
      <dgm:prSet/>
      <dgm:spPr/>
      <dgm:t>
        <a:bodyPr/>
        <a:lstStyle/>
        <a:p>
          <a:endParaRPr lang="en-IN"/>
        </a:p>
      </dgm:t>
    </dgm:pt>
    <dgm:pt modelId="{45E76D39-E1E2-41CB-91BD-3B65D7A4A28A}" type="sibTrans" cxnId="{53270457-EAC8-4DE2-B397-7C11C0938D4F}">
      <dgm:prSet/>
      <dgm:spPr/>
      <dgm:t>
        <a:bodyPr/>
        <a:lstStyle/>
        <a:p>
          <a:endParaRPr lang="en-IN"/>
        </a:p>
      </dgm:t>
    </dgm:pt>
    <dgm:pt modelId="{BE45B182-00DB-4819-B27B-18FE8AB7D41C}">
      <dgm:prSet phldrT="[Text]" custT="1"/>
      <dgm:spPr>
        <a:solidFill>
          <a:srgbClr val="C00000"/>
        </a:solidFill>
      </dgm:spPr>
      <dgm:t>
        <a:bodyPr/>
        <a:lstStyle/>
        <a:p>
          <a:r>
            <a:rPr lang="en-IN" sz="1600" b="1" dirty="0" smtClean="0"/>
            <a:t>Dr. </a:t>
          </a:r>
          <a:r>
            <a:rPr lang="en-IN" sz="1600" b="1" dirty="0" err="1" smtClean="0"/>
            <a:t>Archana</a:t>
          </a:r>
          <a:r>
            <a:rPr lang="en-IN" sz="1600" b="1" dirty="0" smtClean="0"/>
            <a:t> </a:t>
          </a:r>
          <a:r>
            <a:rPr lang="en-IN" sz="1600" b="1" dirty="0" err="1" smtClean="0"/>
            <a:t>sharma</a:t>
          </a:r>
          <a:endParaRPr lang="en-IN" sz="1600" b="1" dirty="0" smtClean="0"/>
        </a:p>
        <a:p>
          <a:r>
            <a:rPr lang="en-IN" sz="1600" b="1" dirty="0" smtClean="0"/>
            <a:t>LANGUAGE &amp; COMMUNICATION</a:t>
          </a:r>
          <a:endParaRPr lang="en-IN" sz="1600" b="1" dirty="0"/>
        </a:p>
      </dgm:t>
    </dgm:pt>
    <dgm:pt modelId="{C7E5DAED-7DCC-44D6-B78C-89F077254E63}" type="parTrans" cxnId="{9BF20A27-1ACA-4397-BADE-D86EFD316B1C}">
      <dgm:prSet/>
      <dgm:spPr>
        <a:solidFill>
          <a:srgbClr val="FFC000"/>
        </a:solidFill>
      </dgm:spPr>
      <dgm:t>
        <a:bodyPr/>
        <a:lstStyle/>
        <a:p>
          <a:endParaRPr lang="en-IN"/>
        </a:p>
      </dgm:t>
    </dgm:pt>
    <dgm:pt modelId="{785C706F-9428-4F63-BAF2-B7F154A05124}" type="sibTrans" cxnId="{9BF20A27-1ACA-4397-BADE-D86EFD316B1C}">
      <dgm:prSet/>
      <dgm:spPr/>
      <dgm:t>
        <a:bodyPr/>
        <a:lstStyle/>
        <a:p>
          <a:endParaRPr lang="en-IN"/>
        </a:p>
      </dgm:t>
    </dgm:pt>
    <dgm:pt modelId="{A6FF6C3F-DD0E-4B39-8597-F1E67C7385EC}">
      <dgm:prSet phldrT="[Text]" custT="1"/>
      <dgm:spPr>
        <a:solidFill>
          <a:srgbClr val="C00000"/>
        </a:solidFill>
      </dgm:spPr>
      <dgm:t>
        <a:bodyPr/>
        <a:lstStyle/>
        <a:p>
          <a:r>
            <a:rPr lang="en-IN" sz="1600" b="1" dirty="0" err="1" smtClean="0"/>
            <a:t>Dr.Neelam</a:t>
          </a:r>
          <a:r>
            <a:rPr lang="en-IN" sz="1600" b="1" dirty="0" smtClean="0"/>
            <a:t> </a:t>
          </a:r>
          <a:r>
            <a:rPr lang="en-IN" sz="1600" b="1" dirty="0" err="1" smtClean="0"/>
            <a:t>Rishi</a:t>
          </a:r>
          <a:endParaRPr lang="en-IN" sz="1600" b="1" dirty="0" smtClean="0"/>
        </a:p>
        <a:p>
          <a:r>
            <a:rPr lang="en-IN" sz="1600" b="1" dirty="0" smtClean="0"/>
            <a:t>YOUTH PSYCHOLOGY &amp; NOVELS</a:t>
          </a:r>
          <a:endParaRPr lang="en-IN" sz="1600" b="1" dirty="0"/>
        </a:p>
      </dgm:t>
    </dgm:pt>
    <dgm:pt modelId="{7CBB7950-44F2-4925-A715-BC14535274B2}" type="parTrans" cxnId="{32F0693D-ADCF-4000-9B63-8762EA5881A1}">
      <dgm:prSet/>
      <dgm:spPr>
        <a:solidFill>
          <a:srgbClr val="FFC000"/>
        </a:solidFill>
      </dgm:spPr>
      <dgm:t>
        <a:bodyPr/>
        <a:lstStyle/>
        <a:p>
          <a:endParaRPr lang="en-IN"/>
        </a:p>
      </dgm:t>
    </dgm:pt>
    <dgm:pt modelId="{B6710306-9665-476C-8ABD-CE9F280A3226}" type="sibTrans" cxnId="{32F0693D-ADCF-4000-9B63-8762EA5881A1}">
      <dgm:prSet/>
      <dgm:spPr/>
      <dgm:t>
        <a:bodyPr/>
        <a:lstStyle/>
        <a:p>
          <a:endParaRPr lang="en-IN"/>
        </a:p>
      </dgm:t>
    </dgm:pt>
    <dgm:pt modelId="{62185BCB-6529-4F1A-8A4A-F73605853F2D}">
      <dgm:prSet phldrT="[Text]" custT="1"/>
      <dgm:spPr>
        <a:solidFill>
          <a:srgbClr val="FF0000"/>
        </a:solidFill>
      </dgm:spPr>
      <dgm:t>
        <a:bodyPr/>
        <a:lstStyle/>
        <a:p>
          <a:endParaRPr lang="en-IN" sz="1600" b="1" dirty="0" smtClean="0"/>
        </a:p>
        <a:p>
          <a:r>
            <a:rPr lang="en-IN" sz="1600" b="1" dirty="0" err="1" smtClean="0"/>
            <a:t>Dr.Sharda</a:t>
          </a:r>
          <a:r>
            <a:rPr lang="en-IN" sz="1600" b="1" dirty="0" smtClean="0"/>
            <a:t> </a:t>
          </a:r>
          <a:r>
            <a:rPr lang="en-IN" sz="1600" b="1" dirty="0" err="1" smtClean="0"/>
            <a:t>Bhatnagar</a:t>
          </a:r>
          <a:endParaRPr lang="en-IN" sz="1600" b="1" dirty="0" smtClean="0"/>
        </a:p>
        <a:p>
          <a:r>
            <a:rPr lang="en-IN" sz="1600" b="1" dirty="0" smtClean="0"/>
            <a:t>POETICS &amp; MODERN POETRY</a:t>
          </a:r>
        </a:p>
        <a:p>
          <a:endParaRPr lang="en-IN" sz="1600" b="1" dirty="0"/>
        </a:p>
      </dgm:t>
    </dgm:pt>
    <dgm:pt modelId="{AF07F902-9E51-4D34-8831-56D6D4C9E6E7}" type="parTrans" cxnId="{A4AEF6B7-90D3-4256-9197-BB851D47149E}">
      <dgm:prSet/>
      <dgm:spPr>
        <a:solidFill>
          <a:srgbClr val="FFC000"/>
        </a:solidFill>
      </dgm:spPr>
      <dgm:t>
        <a:bodyPr/>
        <a:lstStyle/>
        <a:p>
          <a:endParaRPr lang="en-IN"/>
        </a:p>
      </dgm:t>
    </dgm:pt>
    <dgm:pt modelId="{43B07AE6-16FA-474A-AE14-4A06131F4753}" type="sibTrans" cxnId="{A4AEF6B7-90D3-4256-9197-BB851D47149E}">
      <dgm:prSet/>
      <dgm:spPr/>
      <dgm:t>
        <a:bodyPr/>
        <a:lstStyle/>
        <a:p>
          <a:endParaRPr lang="en-IN"/>
        </a:p>
      </dgm:t>
    </dgm:pt>
    <dgm:pt modelId="{7FE7BE99-765F-4C3D-86D0-EFC0415FC9BC}">
      <dgm:prSet phldrT="[Text]" custT="1"/>
      <dgm:spPr>
        <a:solidFill>
          <a:srgbClr val="FFC000"/>
        </a:solidFill>
      </dgm:spPr>
      <dgm:t>
        <a:bodyPr/>
        <a:lstStyle/>
        <a:p>
          <a:r>
            <a:rPr lang="en-IN" sz="1600" b="1" dirty="0" smtClean="0"/>
            <a:t>Dr. </a:t>
          </a:r>
          <a:r>
            <a:rPr lang="en-IN" sz="1600" b="1" dirty="0" err="1" smtClean="0"/>
            <a:t>Kamlesh</a:t>
          </a:r>
          <a:r>
            <a:rPr lang="en-IN" sz="1600" b="1" dirty="0" smtClean="0"/>
            <a:t> </a:t>
          </a:r>
          <a:r>
            <a:rPr lang="en-IN" sz="1600" b="1" dirty="0" err="1" smtClean="0"/>
            <a:t>Mahajan</a:t>
          </a:r>
          <a:endParaRPr lang="en-IN" sz="1600" b="1" dirty="0" smtClean="0"/>
        </a:p>
        <a:p>
          <a:r>
            <a:rPr lang="en-IN" sz="1600" b="1" dirty="0" smtClean="0"/>
            <a:t>LINGUISTICS</a:t>
          </a:r>
          <a:endParaRPr lang="en-IN" sz="1600" b="1" dirty="0"/>
        </a:p>
      </dgm:t>
    </dgm:pt>
    <dgm:pt modelId="{1871CD49-FCC5-4D95-B25D-BAF3F40C3437}" type="parTrans" cxnId="{93307381-7C15-4F05-9074-19D4FFF13FDC}">
      <dgm:prSet/>
      <dgm:spPr>
        <a:solidFill>
          <a:srgbClr val="FFC000"/>
        </a:solidFill>
      </dgm:spPr>
      <dgm:t>
        <a:bodyPr/>
        <a:lstStyle/>
        <a:p>
          <a:endParaRPr lang="en-IN"/>
        </a:p>
      </dgm:t>
    </dgm:pt>
    <dgm:pt modelId="{AF89BAA9-7FF4-4327-8C3F-4588CAE94154}" type="sibTrans" cxnId="{93307381-7C15-4F05-9074-19D4FFF13FDC}">
      <dgm:prSet/>
      <dgm:spPr/>
      <dgm:t>
        <a:bodyPr/>
        <a:lstStyle/>
        <a:p>
          <a:endParaRPr lang="en-IN"/>
        </a:p>
      </dgm:t>
    </dgm:pt>
    <dgm:pt modelId="{1704A57D-08F1-4009-9501-8DAEB37AAB02}">
      <dgm:prSet custT="1"/>
      <dgm:spPr>
        <a:solidFill>
          <a:srgbClr val="C00000"/>
        </a:solidFill>
      </dgm:spPr>
      <dgm:t>
        <a:bodyPr/>
        <a:lstStyle/>
        <a:p>
          <a:r>
            <a:rPr lang="en-IN" sz="1600" b="1" dirty="0" err="1" smtClean="0"/>
            <a:t>Dr.Amita</a:t>
          </a:r>
          <a:r>
            <a:rPr lang="en-IN" sz="1600" b="1" dirty="0" smtClean="0"/>
            <a:t> </a:t>
          </a:r>
          <a:r>
            <a:rPr lang="en-IN" sz="1600" b="1" dirty="0" err="1" smtClean="0"/>
            <a:t>Tiwari</a:t>
          </a:r>
          <a:endParaRPr lang="en-IN" sz="1600" b="1" dirty="0" smtClean="0"/>
        </a:p>
        <a:p>
          <a:r>
            <a:rPr lang="en-IN" sz="1600" b="1" dirty="0" smtClean="0"/>
            <a:t>CHILD PSYCHOLOGY IN NOVELS</a:t>
          </a:r>
          <a:endParaRPr lang="en-IN" sz="1600" b="1" dirty="0"/>
        </a:p>
      </dgm:t>
    </dgm:pt>
    <dgm:pt modelId="{D23B66FD-37E2-42B7-983E-447BBD3AD485}" type="parTrans" cxnId="{FCAEDD39-C29B-448C-AD40-058A53814D6F}">
      <dgm:prSet/>
      <dgm:spPr>
        <a:solidFill>
          <a:srgbClr val="FFC000"/>
        </a:solidFill>
      </dgm:spPr>
      <dgm:t>
        <a:bodyPr/>
        <a:lstStyle/>
        <a:p>
          <a:endParaRPr lang="en-IN"/>
        </a:p>
      </dgm:t>
    </dgm:pt>
    <dgm:pt modelId="{12FDAFD0-7E78-477A-A1FA-DA537EA1D6A6}" type="sibTrans" cxnId="{FCAEDD39-C29B-448C-AD40-058A53814D6F}">
      <dgm:prSet/>
      <dgm:spPr/>
      <dgm:t>
        <a:bodyPr/>
        <a:lstStyle/>
        <a:p>
          <a:endParaRPr lang="en-IN"/>
        </a:p>
      </dgm:t>
    </dgm:pt>
    <dgm:pt modelId="{0597B1E1-9BA6-48E8-8274-8FB2543DE235}">
      <dgm:prSet custT="1"/>
      <dgm:spPr>
        <a:solidFill>
          <a:srgbClr val="A50021"/>
        </a:solidFill>
      </dgm:spPr>
      <dgm:t>
        <a:bodyPr/>
        <a:lstStyle/>
        <a:p>
          <a:r>
            <a:rPr lang="en-IN" sz="1600" b="1" dirty="0" err="1" smtClean="0"/>
            <a:t>Dr.Sapna</a:t>
          </a:r>
          <a:r>
            <a:rPr lang="en-IN" sz="1600" b="1" dirty="0" smtClean="0"/>
            <a:t> Gandhi</a:t>
          </a:r>
        </a:p>
        <a:p>
          <a:r>
            <a:rPr lang="en-IN" sz="1600" b="1" dirty="0" smtClean="0"/>
            <a:t>POST SIXTIES LITERATURE</a:t>
          </a:r>
          <a:endParaRPr lang="en-IN" sz="1600" b="1" dirty="0"/>
        </a:p>
      </dgm:t>
    </dgm:pt>
    <dgm:pt modelId="{08184EF4-1763-4F5A-8A34-E537687CD022}" type="parTrans" cxnId="{486DB50F-842F-4BBC-8195-84F5FAB39115}">
      <dgm:prSet/>
      <dgm:spPr>
        <a:solidFill>
          <a:srgbClr val="FFC000"/>
        </a:solidFill>
      </dgm:spPr>
      <dgm:t>
        <a:bodyPr/>
        <a:lstStyle/>
        <a:p>
          <a:endParaRPr lang="en-IN"/>
        </a:p>
      </dgm:t>
    </dgm:pt>
    <dgm:pt modelId="{AD38C8DF-ED17-4055-8BBC-C59FBE250C83}" type="sibTrans" cxnId="{486DB50F-842F-4BBC-8195-84F5FAB39115}">
      <dgm:prSet/>
      <dgm:spPr/>
      <dgm:t>
        <a:bodyPr/>
        <a:lstStyle/>
        <a:p>
          <a:endParaRPr lang="en-IN"/>
        </a:p>
      </dgm:t>
    </dgm:pt>
    <dgm:pt modelId="{13C0144C-CF3B-488B-949B-1D39A38B1580}">
      <dgm:prSet custT="1"/>
      <dgm:spPr>
        <a:solidFill>
          <a:srgbClr val="FF0000"/>
        </a:solidFill>
      </dgm:spPr>
      <dgm:t>
        <a:bodyPr/>
        <a:lstStyle/>
        <a:p>
          <a:r>
            <a:rPr lang="en-IN" sz="1600" b="1" dirty="0" err="1" smtClean="0"/>
            <a:t>D.Anupama</a:t>
          </a:r>
          <a:r>
            <a:rPr lang="en-IN" sz="1600" b="1" dirty="0" smtClean="0"/>
            <a:t> </a:t>
          </a:r>
          <a:r>
            <a:rPr lang="en-IN" sz="1600" b="1" dirty="0" err="1" smtClean="0"/>
            <a:t>Srivastava</a:t>
          </a:r>
          <a:endParaRPr lang="en-IN" sz="1600" b="1" dirty="0" smtClean="0"/>
        </a:p>
        <a:p>
          <a:r>
            <a:rPr lang="en-IN" sz="1600" b="1" dirty="0" smtClean="0"/>
            <a:t>INDIAN CULTURE &amp; MODERN THOUGHTS</a:t>
          </a:r>
          <a:endParaRPr lang="en-IN" sz="1600" b="1" dirty="0"/>
        </a:p>
      </dgm:t>
    </dgm:pt>
    <dgm:pt modelId="{6C8E33DC-03DD-4066-ADB7-C4E9BD6C75DF}" type="parTrans" cxnId="{EE081849-A778-4D21-B4BD-98973DCA5F35}">
      <dgm:prSet/>
      <dgm:spPr>
        <a:solidFill>
          <a:srgbClr val="FFC000"/>
        </a:solidFill>
      </dgm:spPr>
      <dgm:t>
        <a:bodyPr/>
        <a:lstStyle/>
        <a:p>
          <a:endParaRPr lang="en-IN"/>
        </a:p>
      </dgm:t>
    </dgm:pt>
    <dgm:pt modelId="{9DDEDAE3-76B0-40CE-9455-6D8938AB84F5}" type="sibTrans" cxnId="{EE081849-A778-4D21-B4BD-98973DCA5F35}">
      <dgm:prSet/>
      <dgm:spPr/>
      <dgm:t>
        <a:bodyPr/>
        <a:lstStyle/>
        <a:p>
          <a:endParaRPr lang="en-IN"/>
        </a:p>
      </dgm:t>
    </dgm:pt>
    <dgm:pt modelId="{485CFB53-6D85-4077-B26D-F8BA125B6E17}">
      <dgm:prSet custT="1"/>
      <dgm:spPr>
        <a:solidFill>
          <a:srgbClr val="CB4A17"/>
        </a:solidFill>
      </dgm:spPr>
      <dgm:t>
        <a:bodyPr/>
        <a:lstStyle/>
        <a:p>
          <a:r>
            <a:rPr lang="en-IN" sz="1600" b="1" dirty="0" err="1" smtClean="0"/>
            <a:t>D.Meenakhi</a:t>
          </a:r>
          <a:r>
            <a:rPr lang="en-IN" sz="1600" b="1" dirty="0" smtClean="0"/>
            <a:t> Kumar</a:t>
          </a:r>
        </a:p>
        <a:p>
          <a:r>
            <a:rPr lang="en-IN" sz="1600" b="1" dirty="0" smtClean="0"/>
            <a:t>MASS MEDIA &amp; FEMINISM</a:t>
          </a:r>
        </a:p>
      </dgm:t>
    </dgm:pt>
    <dgm:pt modelId="{C52F2641-7277-45C4-A247-4AFF46C18854}" type="parTrans" cxnId="{A2B6AD88-B7C3-49A3-B964-16866ABA2572}">
      <dgm:prSet/>
      <dgm:spPr>
        <a:solidFill>
          <a:srgbClr val="FFC000"/>
        </a:solidFill>
      </dgm:spPr>
      <dgm:t>
        <a:bodyPr/>
        <a:lstStyle/>
        <a:p>
          <a:endParaRPr lang="en-IN"/>
        </a:p>
      </dgm:t>
    </dgm:pt>
    <dgm:pt modelId="{DB78D62E-A37D-4958-9E3C-2F6A95BE3C31}" type="sibTrans" cxnId="{A2B6AD88-B7C3-49A3-B964-16866ABA2572}">
      <dgm:prSet/>
      <dgm:spPr/>
      <dgm:t>
        <a:bodyPr/>
        <a:lstStyle/>
        <a:p>
          <a:endParaRPr lang="en-IN"/>
        </a:p>
      </dgm:t>
    </dgm:pt>
    <dgm:pt modelId="{7177B43A-DDC7-4510-9AA7-5376454A5797}">
      <dgm:prSet custT="1"/>
      <dgm:spPr>
        <a:solidFill>
          <a:srgbClr val="FFC000"/>
        </a:solidFill>
      </dgm:spPr>
      <dgm:t>
        <a:bodyPr/>
        <a:lstStyle/>
        <a:p>
          <a:r>
            <a:rPr lang="en-IN" sz="1600" b="1" dirty="0" smtClean="0"/>
            <a:t>Ms. </a:t>
          </a:r>
          <a:r>
            <a:rPr lang="en-IN" sz="1600" b="1" dirty="0" err="1" smtClean="0"/>
            <a:t>Aarti</a:t>
          </a:r>
          <a:r>
            <a:rPr lang="en-IN" sz="1600" b="1" dirty="0" smtClean="0"/>
            <a:t> </a:t>
          </a:r>
        </a:p>
        <a:p>
          <a:r>
            <a:rPr lang="en-IN" sz="1600" b="1" dirty="0" smtClean="0"/>
            <a:t>FEMINIST APPROACH IN MEDIEVAL POETRY </a:t>
          </a:r>
          <a:endParaRPr lang="en-IN" sz="1600" b="1" dirty="0"/>
        </a:p>
      </dgm:t>
    </dgm:pt>
    <dgm:pt modelId="{F13DD070-8B7E-4356-BEA7-45E3E11778E0}" type="parTrans" cxnId="{F6A1A426-5CDA-406C-9721-36ABEE72FE41}">
      <dgm:prSet/>
      <dgm:spPr>
        <a:solidFill>
          <a:srgbClr val="FFC000"/>
        </a:solidFill>
      </dgm:spPr>
      <dgm:t>
        <a:bodyPr/>
        <a:lstStyle/>
        <a:p>
          <a:endParaRPr lang="en-IN"/>
        </a:p>
      </dgm:t>
    </dgm:pt>
    <dgm:pt modelId="{2E10556A-63F2-4ACB-9048-BFC92CA42C50}" type="sibTrans" cxnId="{F6A1A426-5CDA-406C-9721-36ABEE72FE41}">
      <dgm:prSet/>
      <dgm:spPr/>
      <dgm:t>
        <a:bodyPr/>
        <a:lstStyle/>
        <a:p>
          <a:endParaRPr lang="en-IN"/>
        </a:p>
      </dgm:t>
    </dgm:pt>
    <dgm:pt modelId="{F4159A80-1B55-41E5-BD01-9A8AECB55A56}">
      <dgm:prSet custT="1"/>
      <dgm:spPr>
        <a:solidFill>
          <a:srgbClr val="CB4A17"/>
        </a:solidFill>
      </dgm:spPr>
      <dgm:t>
        <a:bodyPr/>
        <a:lstStyle/>
        <a:p>
          <a:r>
            <a:rPr lang="en-IN" sz="1600" b="1" dirty="0" err="1" smtClean="0"/>
            <a:t>Dr.Archana</a:t>
          </a:r>
          <a:r>
            <a:rPr lang="en-IN" sz="1600" b="1" dirty="0" smtClean="0"/>
            <a:t> </a:t>
          </a:r>
          <a:r>
            <a:rPr lang="en-IN" sz="1600" b="1" dirty="0" err="1" smtClean="0"/>
            <a:t>Tripathi</a:t>
          </a:r>
          <a:endParaRPr lang="en-IN" sz="1600" b="1" dirty="0" smtClean="0"/>
        </a:p>
        <a:p>
          <a:r>
            <a:rPr lang="en-IN" sz="1600" b="1" dirty="0" smtClean="0"/>
            <a:t>MODERN POETRY</a:t>
          </a:r>
          <a:endParaRPr lang="en-IN" sz="1600" b="1" dirty="0"/>
        </a:p>
      </dgm:t>
    </dgm:pt>
    <dgm:pt modelId="{15DE9840-96E3-47E6-88D5-435197ED3980}" type="parTrans" cxnId="{BBB0665D-5A28-4F90-BE44-75BA18F7E6BD}">
      <dgm:prSet/>
      <dgm:spPr>
        <a:solidFill>
          <a:srgbClr val="FFC000"/>
        </a:solidFill>
      </dgm:spPr>
      <dgm:t>
        <a:bodyPr/>
        <a:lstStyle/>
        <a:p>
          <a:endParaRPr lang="en-IN"/>
        </a:p>
      </dgm:t>
    </dgm:pt>
    <dgm:pt modelId="{28507887-489B-4641-9B97-A4969C967C4F}" type="sibTrans" cxnId="{BBB0665D-5A28-4F90-BE44-75BA18F7E6BD}">
      <dgm:prSet/>
      <dgm:spPr/>
      <dgm:t>
        <a:bodyPr/>
        <a:lstStyle/>
        <a:p>
          <a:endParaRPr lang="en-IN"/>
        </a:p>
      </dgm:t>
    </dgm:pt>
    <dgm:pt modelId="{12B0A796-0112-48D4-B3F5-A3594A500C70}" type="pres">
      <dgm:prSet presAssocID="{C2B45A45-9432-40AE-885A-2718EBAF19C7}" presName="Name0" presStyleCnt="0">
        <dgm:presLayoutVars>
          <dgm:chMax val="1"/>
          <dgm:dir/>
          <dgm:animLvl val="ctr"/>
          <dgm:resizeHandles val="exact"/>
        </dgm:presLayoutVars>
      </dgm:prSet>
      <dgm:spPr/>
      <dgm:t>
        <a:bodyPr/>
        <a:lstStyle/>
        <a:p>
          <a:endParaRPr lang="en-IN"/>
        </a:p>
      </dgm:t>
    </dgm:pt>
    <dgm:pt modelId="{59641032-51E5-4D36-AA59-B639212A43DD}" type="pres">
      <dgm:prSet presAssocID="{42F6C6F6-7A18-4E10-9AF6-17B522D80DD9}" presName="centerShape" presStyleLbl="node0" presStyleIdx="0" presStyleCnt="1" custScaleX="120132" custScaleY="95943"/>
      <dgm:spPr/>
      <dgm:t>
        <a:bodyPr/>
        <a:lstStyle/>
        <a:p>
          <a:endParaRPr lang="en-IN"/>
        </a:p>
      </dgm:t>
    </dgm:pt>
    <dgm:pt modelId="{1041A10E-E632-43D5-BF0F-C2E1A038C91B}" type="pres">
      <dgm:prSet presAssocID="{C7E5DAED-7DCC-44D6-B78C-89F077254E63}" presName="parTrans" presStyleLbl="sibTrans2D1" presStyleIdx="0" presStyleCnt="10"/>
      <dgm:spPr/>
      <dgm:t>
        <a:bodyPr/>
        <a:lstStyle/>
        <a:p>
          <a:endParaRPr lang="en-IN"/>
        </a:p>
      </dgm:t>
    </dgm:pt>
    <dgm:pt modelId="{99C9FD61-B289-46C2-A3DB-1427E8E29835}" type="pres">
      <dgm:prSet presAssocID="{C7E5DAED-7DCC-44D6-B78C-89F077254E63}" presName="connectorText" presStyleLbl="sibTrans2D1" presStyleIdx="0" presStyleCnt="10"/>
      <dgm:spPr/>
      <dgm:t>
        <a:bodyPr/>
        <a:lstStyle/>
        <a:p>
          <a:endParaRPr lang="en-IN"/>
        </a:p>
      </dgm:t>
    </dgm:pt>
    <dgm:pt modelId="{C4B483A0-9256-4C8D-8839-9B72C5D1FB0B}" type="pres">
      <dgm:prSet presAssocID="{BE45B182-00DB-4819-B27B-18FE8AB7D41C}" presName="node" presStyleLbl="node1" presStyleIdx="0" presStyleCnt="10" custScaleX="150165" custScaleY="152346">
        <dgm:presLayoutVars>
          <dgm:bulletEnabled val="1"/>
        </dgm:presLayoutVars>
      </dgm:prSet>
      <dgm:spPr/>
      <dgm:t>
        <a:bodyPr/>
        <a:lstStyle/>
        <a:p>
          <a:endParaRPr lang="en-IN"/>
        </a:p>
      </dgm:t>
    </dgm:pt>
    <dgm:pt modelId="{F8CB6755-EBE5-43E9-A0F6-7AFA20CDC6C0}" type="pres">
      <dgm:prSet presAssocID="{7CBB7950-44F2-4925-A715-BC14535274B2}" presName="parTrans" presStyleLbl="sibTrans2D1" presStyleIdx="1" presStyleCnt="10"/>
      <dgm:spPr/>
      <dgm:t>
        <a:bodyPr/>
        <a:lstStyle/>
        <a:p>
          <a:endParaRPr lang="en-IN"/>
        </a:p>
      </dgm:t>
    </dgm:pt>
    <dgm:pt modelId="{6B7A9E3D-1D72-4A2A-A529-FD5AB0DFB7E3}" type="pres">
      <dgm:prSet presAssocID="{7CBB7950-44F2-4925-A715-BC14535274B2}" presName="connectorText" presStyleLbl="sibTrans2D1" presStyleIdx="1" presStyleCnt="10"/>
      <dgm:spPr/>
      <dgm:t>
        <a:bodyPr/>
        <a:lstStyle/>
        <a:p>
          <a:endParaRPr lang="en-IN"/>
        </a:p>
      </dgm:t>
    </dgm:pt>
    <dgm:pt modelId="{19AB2E09-7228-4FC8-99E2-85EA536F9282}" type="pres">
      <dgm:prSet presAssocID="{A6FF6C3F-DD0E-4B39-8597-F1E67C7385EC}" presName="node" presStyleLbl="node1" presStyleIdx="1" presStyleCnt="10" custScaleX="131619" custScaleY="144957">
        <dgm:presLayoutVars>
          <dgm:bulletEnabled val="1"/>
        </dgm:presLayoutVars>
      </dgm:prSet>
      <dgm:spPr/>
      <dgm:t>
        <a:bodyPr/>
        <a:lstStyle/>
        <a:p>
          <a:endParaRPr lang="en-IN"/>
        </a:p>
      </dgm:t>
    </dgm:pt>
    <dgm:pt modelId="{C85EE1AE-723C-46A9-986A-72FEA35BC62E}" type="pres">
      <dgm:prSet presAssocID="{AF07F902-9E51-4D34-8831-56D6D4C9E6E7}" presName="parTrans" presStyleLbl="sibTrans2D1" presStyleIdx="2" presStyleCnt="10"/>
      <dgm:spPr/>
      <dgm:t>
        <a:bodyPr/>
        <a:lstStyle/>
        <a:p>
          <a:endParaRPr lang="en-IN"/>
        </a:p>
      </dgm:t>
    </dgm:pt>
    <dgm:pt modelId="{553163B7-33AF-430B-839A-11AD9575C4A9}" type="pres">
      <dgm:prSet presAssocID="{AF07F902-9E51-4D34-8831-56D6D4C9E6E7}" presName="connectorText" presStyleLbl="sibTrans2D1" presStyleIdx="2" presStyleCnt="10"/>
      <dgm:spPr/>
      <dgm:t>
        <a:bodyPr/>
        <a:lstStyle/>
        <a:p>
          <a:endParaRPr lang="en-IN"/>
        </a:p>
      </dgm:t>
    </dgm:pt>
    <dgm:pt modelId="{C0A7A7F4-900A-4D99-AF3A-1E1E33CB6980}" type="pres">
      <dgm:prSet presAssocID="{62185BCB-6529-4F1A-8A4A-F73605853F2D}" presName="node" presStyleLbl="node1" presStyleIdx="2" presStyleCnt="10" custScaleX="159866" custScaleY="133704">
        <dgm:presLayoutVars>
          <dgm:bulletEnabled val="1"/>
        </dgm:presLayoutVars>
      </dgm:prSet>
      <dgm:spPr/>
      <dgm:t>
        <a:bodyPr/>
        <a:lstStyle/>
        <a:p>
          <a:endParaRPr lang="en-IN"/>
        </a:p>
      </dgm:t>
    </dgm:pt>
    <dgm:pt modelId="{FEBD927D-A369-4234-B393-4E397D1870FF}" type="pres">
      <dgm:prSet presAssocID="{1871CD49-FCC5-4D95-B25D-BAF3F40C3437}" presName="parTrans" presStyleLbl="sibTrans2D1" presStyleIdx="3" presStyleCnt="10"/>
      <dgm:spPr/>
      <dgm:t>
        <a:bodyPr/>
        <a:lstStyle/>
        <a:p>
          <a:endParaRPr lang="en-IN"/>
        </a:p>
      </dgm:t>
    </dgm:pt>
    <dgm:pt modelId="{F9EC6E22-F153-46A6-B3A2-0FF4257F7D6F}" type="pres">
      <dgm:prSet presAssocID="{1871CD49-FCC5-4D95-B25D-BAF3F40C3437}" presName="connectorText" presStyleLbl="sibTrans2D1" presStyleIdx="3" presStyleCnt="10"/>
      <dgm:spPr/>
      <dgm:t>
        <a:bodyPr/>
        <a:lstStyle/>
        <a:p>
          <a:endParaRPr lang="en-IN"/>
        </a:p>
      </dgm:t>
    </dgm:pt>
    <dgm:pt modelId="{F382B09B-7FC7-489F-987D-CC8B842DDA69}" type="pres">
      <dgm:prSet presAssocID="{7FE7BE99-765F-4C3D-86D0-EFC0415FC9BC}" presName="node" presStyleLbl="node1" presStyleIdx="3" presStyleCnt="10" custScaleX="156368" custScaleY="155980">
        <dgm:presLayoutVars>
          <dgm:bulletEnabled val="1"/>
        </dgm:presLayoutVars>
      </dgm:prSet>
      <dgm:spPr/>
      <dgm:t>
        <a:bodyPr/>
        <a:lstStyle/>
        <a:p>
          <a:endParaRPr lang="en-IN"/>
        </a:p>
      </dgm:t>
    </dgm:pt>
    <dgm:pt modelId="{67BB64A3-5DBD-43F5-8774-5E9ADB9C6FD5}" type="pres">
      <dgm:prSet presAssocID="{D23B66FD-37E2-42B7-983E-447BBD3AD485}" presName="parTrans" presStyleLbl="sibTrans2D1" presStyleIdx="4" presStyleCnt="10"/>
      <dgm:spPr/>
      <dgm:t>
        <a:bodyPr/>
        <a:lstStyle/>
        <a:p>
          <a:endParaRPr lang="en-IN"/>
        </a:p>
      </dgm:t>
    </dgm:pt>
    <dgm:pt modelId="{E4C72CB7-0B96-4241-88B7-DEA91FD7D6B3}" type="pres">
      <dgm:prSet presAssocID="{D23B66FD-37E2-42B7-983E-447BBD3AD485}" presName="connectorText" presStyleLbl="sibTrans2D1" presStyleIdx="4" presStyleCnt="10"/>
      <dgm:spPr/>
      <dgm:t>
        <a:bodyPr/>
        <a:lstStyle/>
        <a:p>
          <a:endParaRPr lang="en-IN"/>
        </a:p>
      </dgm:t>
    </dgm:pt>
    <dgm:pt modelId="{85AC1BEC-747A-40CC-A0EB-293130BC48ED}" type="pres">
      <dgm:prSet presAssocID="{1704A57D-08F1-4009-9501-8DAEB37AAB02}" presName="node" presStyleLbl="node1" presStyleIdx="4" presStyleCnt="10" custScaleX="137818" custScaleY="145281">
        <dgm:presLayoutVars>
          <dgm:bulletEnabled val="1"/>
        </dgm:presLayoutVars>
      </dgm:prSet>
      <dgm:spPr/>
      <dgm:t>
        <a:bodyPr/>
        <a:lstStyle/>
        <a:p>
          <a:endParaRPr lang="en-IN"/>
        </a:p>
      </dgm:t>
    </dgm:pt>
    <dgm:pt modelId="{4333B86D-730B-4068-A424-EE8888F75A76}" type="pres">
      <dgm:prSet presAssocID="{15DE9840-96E3-47E6-88D5-435197ED3980}" presName="parTrans" presStyleLbl="sibTrans2D1" presStyleIdx="5" presStyleCnt="10"/>
      <dgm:spPr/>
      <dgm:t>
        <a:bodyPr/>
        <a:lstStyle/>
        <a:p>
          <a:endParaRPr lang="en-IN"/>
        </a:p>
      </dgm:t>
    </dgm:pt>
    <dgm:pt modelId="{05809C19-D77C-49A3-83B6-ADB018511473}" type="pres">
      <dgm:prSet presAssocID="{15DE9840-96E3-47E6-88D5-435197ED3980}" presName="connectorText" presStyleLbl="sibTrans2D1" presStyleIdx="5" presStyleCnt="10"/>
      <dgm:spPr/>
      <dgm:t>
        <a:bodyPr/>
        <a:lstStyle/>
        <a:p>
          <a:endParaRPr lang="en-IN"/>
        </a:p>
      </dgm:t>
    </dgm:pt>
    <dgm:pt modelId="{03C9F4E1-889B-4EB4-A862-BD4BB2063587}" type="pres">
      <dgm:prSet presAssocID="{F4159A80-1B55-41E5-BD01-9A8AECB55A56}" presName="node" presStyleLbl="node1" presStyleIdx="5" presStyleCnt="10" custScaleX="122428" custScaleY="126896">
        <dgm:presLayoutVars>
          <dgm:bulletEnabled val="1"/>
        </dgm:presLayoutVars>
      </dgm:prSet>
      <dgm:spPr/>
      <dgm:t>
        <a:bodyPr/>
        <a:lstStyle/>
        <a:p>
          <a:endParaRPr lang="en-IN"/>
        </a:p>
      </dgm:t>
    </dgm:pt>
    <dgm:pt modelId="{AB4C9DCA-172F-473A-9231-241AF506CAC2}" type="pres">
      <dgm:prSet presAssocID="{08184EF4-1763-4F5A-8A34-E537687CD022}" presName="parTrans" presStyleLbl="sibTrans2D1" presStyleIdx="6" presStyleCnt="10"/>
      <dgm:spPr/>
      <dgm:t>
        <a:bodyPr/>
        <a:lstStyle/>
        <a:p>
          <a:endParaRPr lang="en-IN"/>
        </a:p>
      </dgm:t>
    </dgm:pt>
    <dgm:pt modelId="{017ADEB0-9D0E-4B20-9F8A-FCB255652641}" type="pres">
      <dgm:prSet presAssocID="{08184EF4-1763-4F5A-8A34-E537687CD022}" presName="connectorText" presStyleLbl="sibTrans2D1" presStyleIdx="6" presStyleCnt="10"/>
      <dgm:spPr/>
      <dgm:t>
        <a:bodyPr/>
        <a:lstStyle/>
        <a:p>
          <a:endParaRPr lang="en-IN"/>
        </a:p>
      </dgm:t>
    </dgm:pt>
    <dgm:pt modelId="{A594B873-FB0D-4E32-B615-A30E7F9DC18D}" type="pres">
      <dgm:prSet presAssocID="{0597B1E1-9BA6-48E8-8274-8FB2543DE235}" presName="node" presStyleLbl="node1" presStyleIdx="6" presStyleCnt="10" custScaleX="134806" custScaleY="121108">
        <dgm:presLayoutVars>
          <dgm:bulletEnabled val="1"/>
        </dgm:presLayoutVars>
      </dgm:prSet>
      <dgm:spPr/>
      <dgm:t>
        <a:bodyPr/>
        <a:lstStyle/>
        <a:p>
          <a:endParaRPr lang="en-IN"/>
        </a:p>
      </dgm:t>
    </dgm:pt>
    <dgm:pt modelId="{1431362E-EC7A-4FA6-9F58-4E6567DBA0A6}" type="pres">
      <dgm:prSet presAssocID="{6C8E33DC-03DD-4066-ADB7-C4E9BD6C75DF}" presName="parTrans" presStyleLbl="sibTrans2D1" presStyleIdx="7" presStyleCnt="10"/>
      <dgm:spPr/>
      <dgm:t>
        <a:bodyPr/>
        <a:lstStyle/>
        <a:p>
          <a:endParaRPr lang="en-IN"/>
        </a:p>
      </dgm:t>
    </dgm:pt>
    <dgm:pt modelId="{3546750B-0564-473F-9CAE-2E2448286CB1}" type="pres">
      <dgm:prSet presAssocID="{6C8E33DC-03DD-4066-ADB7-C4E9BD6C75DF}" presName="connectorText" presStyleLbl="sibTrans2D1" presStyleIdx="7" presStyleCnt="10"/>
      <dgm:spPr/>
      <dgm:t>
        <a:bodyPr/>
        <a:lstStyle/>
        <a:p>
          <a:endParaRPr lang="en-IN"/>
        </a:p>
      </dgm:t>
    </dgm:pt>
    <dgm:pt modelId="{FB881C74-DE6F-4498-96BD-E2012B818D71}" type="pres">
      <dgm:prSet presAssocID="{13C0144C-CF3B-488B-949B-1D39A38B1580}" presName="node" presStyleLbl="node1" presStyleIdx="7" presStyleCnt="10" custScaleX="141553" custScaleY="143937">
        <dgm:presLayoutVars>
          <dgm:bulletEnabled val="1"/>
        </dgm:presLayoutVars>
      </dgm:prSet>
      <dgm:spPr/>
      <dgm:t>
        <a:bodyPr/>
        <a:lstStyle/>
        <a:p>
          <a:endParaRPr lang="en-IN"/>
        </a:p>
      </dgm:t>
    </dgm:pt>
    <dgm:pt modelId="{92E01721-26F1-4B84-9B03-89EFA820784C}" type="pres">
      <dgm:prSet presAssocID="{C52F2641-7277-45C4-A247-4AFF46C18854}" presName="parTrans" presStyleLbl="sibTrans2D1" presStyleIdx="8" presStyleCnt="10"/>
      <dgm:spPr/>
      <dgm:t>
        <a:bodyPr/>
        <a:lstStyle/>
        <a:p>
          <a:endParaRPr lang="en-IN"/>
        </a:p>
      </dgm:t>
    </dgm:pt>
    <dgm:pt modelId="{79F10632-42EC-46F8-8195-831E23698574}" type="pres">
      <dgm:prSet presAssocID="{C52F2641-7277-45C4-A247-4AFF46C18854}" presName="connectorText" presStyleLbl="sibTrans2D1" presStyleIdx="8" presStyleCnt="10"/>
      <dgm:spPr/>
      <dgm:t>
        <a:bodyPr/>
        <a:lstStyle/>
        <a:p>
          <a:endParaRPr lang="en-IN"/>
        </a:p>
      </dgm:t>
    </dgm:pt>
    <dgm:pt modelId="{DF4768CC-B759-48F4-9D97-3F4F332FA59B}" type="pres">
      <dgm:prSet presAssocID="{485CFB53-6D85-4077-B26D-F8BA125B6E17}" presName="node" presStyleLbl="node1" presStyleIdx="8" presStyleCnt="10" custScaleX="143233" custScaleY="129562">
        <dgm:presLayoutVars>
          <dgm:bulletEnabled val="1"/>
        </dgm:presLayoutVars>
      </dgm:prSet>
      <dgm:spPr/>
      <dgm:t>
        <a:bodyPr/>
        <a:lstStyle/>
        <a:p>
          <a:endParaRPr lang="en-IN"/>
        </a:p>
      </dgm:t>
    </dgm:pt>
    <dgm:pt modelId="{2EA59262-5251-433C-9DA0-12BB48698E9B}" type="pres">
      <dgm:prSet presAssocID="{F13DD070-8B7E-4356-BEA7-45E3E11778E0}" presName="parTrans" presStyleLbl="sibTrans2D1" presStyleIdx="9" presStyleCnt="10"/>
      <dgm:spPr/>
      <dgm:t>
        <a:bodyPr/>
        <a:lstStyle/>
        <a:p>
          <a:endParaRPr lang="en-IN"/>
        </a:p>
      </dgm:t>
    </dgm:pt>
    <dgm:pt modelId="{4BD50502-045E-44EC-AE48-0D2399B6CE04}" type="pres">
      <dgm:prSet presAssocID="{F13DD070-8B7E-4356-BEA7-45E3E11778E0}" presName="connectorText" presStyleLbl="sibTrans2D1" presStyleIdx="9" presStyleCnt="10"/>
      <dgm:spPr/>
      <dgm:t>
        <a:bodyPr/>
        <a:lstStyle/>
        <a:p>
          <a:endParaRPr lang="en-IN"/>
        </a:p>
      </dgm:t>
    </dgm:pt>
    <dgm:pt modelId="{07F33FBA-310B-4855-81D2-BCBE30191F1D}" type="pres">
      <dgm:prSet presAssocID="{7177B43A-DDC7-4510-9AA7-5376454A5797}" presName="node" presStyleLbl="node1" presStyleIdx="9" presStyleCnt="10" custScaleX="148138" custScaleY="132028">
        <dgm:presLayoutVars>
          <dgm:bulletEnabled val="1"/>
        </dgm:presLayoutVars>
      </dgm:prSet>
      <dgm:spPr/>
      <dgm:t>
        <a:bodyPr/>
        <a:lstStyle/>
        <a:p>
          <a:endParaRPr lang="en-IN"/>
        </a:p>
      </dgm:t>
    </dgm:pt>
  </dgm:ptLst>
  <dgm:cxnLst>
    <dgm:cxn modelId="{92AF84C1-9347-454A-8230-9951E8ECAF0A}" type="presOf" srcId="{7CBB7950-44F2-4925-A715-BC14535274B2}" destId="{6B7A9E3D-1D72-4A2A-A529-FD5AB0DFB7E3}" srcOrd="1" destOrd="0" presId="urn:microsoft.com/office/officeart/2005/8/layout/radial5"/>
    <dgm:cxn modelId="{E6F7A6AA-D9CB-43FB-BBBC-2B4B1126604B}" type="presOf" srcId="{1871CD49-FCC5-4D95-B25D-BAF3F40C3437}" destId="{F9EC6E22-F153-46A6-B3A2-0FF4257F7D6F}" srcOrd="1" destOrd="0" presId="urn:microsoft.com/office/officeart/2005/8/layout/radial5"/>
    <dgm:cxn modelId="{CF85DA79-4E76-4F0A-8CDC-C8ADFD3E5044}" type="presOf" srcId="{C52F2641-7277-45C4-A247-4AFF46C18854}" destId="{79F10632-42EC-46F8-8195-831E23698574}" srcOrd="1" destOrd="0" presId="urn:microsoft.com/office/officeart/2005/8/layout/radial5"/>
    <dgm:cxn modelId="{F6A1A426-5CDA-406C-9721-36ABEE72FE41}" srcId="{42F6C6F6-7A18-4E10-9AF6-17B522D80DD9}" destId="{7177B43A-DDC7-4510-9AA7-5376454A5797}" srcOrd="9" destOrd="0" parTransId="{F13DD070-8B7E-4356-BEA7-45E3E11778E0}" sibTransId="{2E10556A-63F2-4ACB-9048-BFC92CA42C50}"/>
    <dgm:cxn modelId="{486DB50F-842F-4BBC-8195-84F5FAB39115}" srcId="{42F6C6F6-7A18-4E10-9AF6-17B522D80DD9}" destId="{0597B1E1-9BA6-48E8-8274-8FB2543DE235}" srcOrd="6" destOrd="0" parTransId="{08184EF4-1763-4F5A-8A34-E537687CD022}" sibTransId="{AD38C8DF-ED17-4055-8BBC-C59FBE250C83}"/>
    <dgm:cxn modelId="{B852FA91-B4BF-4B36-9978-9D094380AB25}" type="presOf" srcId="{7CBB7950-44F2-4925-A715-BC14535274B2}" destId="{F8CB6755-EBE5-43E9-A0F6-7AFA20CDC6C0}" srcOrd="0" destOrd="0" presId="urn:microsoft.com/office/officeart/2005/8/layout/radial5"/>
    <dgm:cxn modelId="{526992D3-B0D8-4E46-AF78-BD2D48996301}" type="presOf" srcId="{D23B66FD-37E2-42B7-983E-447BBD3AD485}" destId="{67BB64A3-5DBD-43F5-8774-5E9ADB9C6FD5}" srcOrd="0" destOrd="0" presId="urn:microsoft.com/office/officeart/2005/8/layout/radial5"/>
    <dgm:cxn modelId="{EE081849-A778-4D21-B4BD-98973DCA5F35}" srcId="{42F6C6F6-7A18-4E10-9AF6-17B522D80DD9}" destId="{13C0144C-CF3B-488B-949B-1D39A38B1580}" srcOrd="7" destOrd="0" parTransId="{6C8E33DC-03DD-4066-ADB7-C4E9BD6C75DF}" sibTransId="{9DDEDAE3-76B0-40CE-9455-6D8938AB84F5}"/>
    <dgm:cxn modelId="{E4D94E0A-3A63-4351-B647-E547E94BEAAE}" type="presOf" srcId="{15DE9840-96E3-47E6-88D5-435197ED3980}" destId="{05809C19-D77C-49A3-83B6-ADB018511473}" srcOrd="1" destOrd="0" presId="urn:microsoft.com/office/officeart/2005/8/layout/radial5"/>
    <dgm:cxn modelId="{A0C25489-A306-4244-A790-F00E2281A18F}" type="presOf" srcId="{7177B43A-DDC7-4510-9AA7-5376454A5797}" destId="{07F33FBA-310B-4855-81D2-BCBE30191F1D}" srcOrd="0" destOrd="0" presId="urn:microsoft.com/office/officeart/2005/8/layout/radial5"/>
    <dgm:cxn modelId="{FBA42607-DC21-4E5A-BE37-A4D4C8E0DEF0}" type="presOf" srcId="{A6FF6C3F-DD0E-4B39-8597-F1E67C7385EC}" destId="{19AB2E09-7228-4FC8-99E2-85EA536F9282}" srcOrd="0" destOrd="0" presId="urn:microsoft.com/office/officeart/2005/8/layout/radial5"/>
    <dgm:cxn modelId="{903D9294-DD4A-4526-99D3-8176C41BED44}" type="presOf" srcId="{AF07F902-9E51-4D34-8831-56D6D4C9E6E7}" destId="{553163B7-33AF-430B-839A-11AD9575C4A9}" srcOrd="1" destOrd="0" presId="urn:microsoft.com/office/officeart/2005/8/layout/radial5"/>
    <dgm:cxn modelId="{9BF20A27-1ACA-4397-BADE-D86EFD316B1C}" srcId="{42F6C6F6-7A18-4E10-9AF6-17B522D80DD9}" destId="{BE45B182-00DB-4819-B27B-18FE8AB7D41C}" srcOrd="0" destOrd="0" parTransId="{C7E5DAED-7DCC-44D6-B78C-89F077254E63}" sibTransId="{785C706F-9428-4F63-BAF2-B7F154A05124}"/>
    <dgm:cxn modelId="{A2B6AD88-B7C3-49A3-B964-16866ABA2572}" srcId="{42F6C6F6-7A18-4E10-9AF6-17B522D80DD9}" destId="{485CFB53-6D85-4077-B26D-F8BA125B6E17}" srcOrd="8" destOrd="0" parTransId="{C52F2641-7277-45C4-A247-4AFF46C18854}" sibTransId="{DB78D62E-A37D-4958-9E3C-2F6A95BE3C31}"/>
    <dgm:cxn modelId="{FCAEDD39-C29B-448C-AD40-058A53814D6F}" srcId="{42F6C6F6-7A18-4E10-9AF6-17B522D80DD9}" destId="{1704A57D-08F1-4009-9501-8DAEB37AAB02}" srcOrd="4" destOrd="0" parTransId="{D23B66FD-37E2-42B7-983E-447BBD3AD485}" sibTransId="{12FDAFD0-7E78-477A-A1FA-DA537EA1D6A6}"/>
    <dgm:cxn modelId="{6462A303-9163-44F7-8446-52BE2A62E1BB}" type="presOf" srcId="{6C8E33DC-03DD-4066-ADB7-C4E9BD6C75DF}" destId="{3546750B-0564-473F-9CAE-2E2448286CB1}" srcOrd="1" destOrd="0" presId="urn:microsoft.com/office/officeart/2005/8/layout/radial5"/>
    <dgm:cxn modelId="{07466434-1BEA-491A-B7D4-50FF2FD49E41}" type="presOf" srcId="{F13DD070-8B7E-4356-BEA7-45E3E11778E0}" destId="{4BD50502-045E-44EC-AE48-0D2399B6CE04}" srcOrd="1" destOrd="0" presId="urn:microsoft.com/office/officeart/2005/8/layout/radial5"/>
    <dgm:cxn modelId="{0509E37D-82AE-427C-8AB1-E043F5E5C885}" type="presOf" srcId="{C2B45A45-9432-40AE-885A-2718EBAF19C7}" destId="{12B0A796-0112-48D4-B3F5-A3594A500C70}" srcOrd="0" destOrd="0" presId="urn:microsoft.com/office/officeart/2005/8/layout/radial5"/>
    <dgm:cxn modelId="{EBBC94BC-54C3-4AA7-8D23-3055C63651FC}" type="presOf" srcId="{C7E5DAED-7DCC-44D6-B78C-89F077254E63}" destId="{1041A10E-E632-43D5-BF0F-C2E1A038C91B}" srcOrd="0" destOrd="0" presId="urn:microsoft.com/office/officeart/2005/8/layout/radial5"/>
    <dgm:cxn modelId="{96438458-0A2C-4510-B92A-329F9E586717}" type="presOf" srcId="{15DE9840-96E3-47E6-88D5-435197ED3980}" destId="{4333B86D-730B-4068-A424-EE8888F75A76}" srcOrd="0" destOrd="0" presId="urn:microsoft.com/office/officeart/2005/8/layout/radial5"/>
    <dgm:cxn modelId="{A834108A-8A6D-4A9F-9E4C-7691EE22E502}" type="presOf" srcId="{13C0144C-CF3B-488B-949B-1D39A38B1580}" destId="{FB881C74-DE6F-4498-96BD-E2012B818D71}" srcOrd="0" destOrd="0" presId="urn:microsoft.com/office/officeart/2005/8/layout/radial5"/>
    <dgm:cxn modelId="{AA4115C6-2021-4701-B139-EC16C75A79D8}" type="presOf" srcId="{F4159A80-1B55-41E5-BD01-9A8AECB55A56}" destId="{03C9F4E1-889B-4EB4-A862-BD4BB2063587}" srcOrd="0" destOrd="0" presId="urn:microsoft.com/office/officeart/2005/8/layout/radial5"/>
    <dgm:cxn modelId="{A4AEF6B7-90D3-4256-9197-BB851D47149E}" srcId="{42F6C6F6-7A18-4E10-9AF6-17B522D80DD9}" destId="{62185BCB-6529-4F1A-8A4A-F73605853F2D}" srcOrd="2" destOrd="0" parTransId="{AF07F902-9E51-4D34-8831-56D6D4C9E6E7}" sibTransId="{43B07AE6-16FA-474A-AE14-4A06131F4753}"/>
    <dgm:cxn modelId="{0002C5EF-5C13-4C2D-9AD6-F257E34B46D9}" type="presOf" srcId="{6C8E33DC-03DD-4066-ADB7-C4E9BD6C75DF}" destId="{1431362E-EC7A-4FA6-9F58-4E6567DBA0A6}" srcOrd="0" destOrd="0" presId="urn:microsoft.com/office/officeart/2005/8/layout/radial5"/>
    <dgm:cxn modelId="{F72806F4-5E4B-4875-B52E-E1AEDAFC6A52}" type="presOf" srcId="{C7E5DAED-7DCC-44D6-B78C-89F077254E63}" destId="{99C9FD61-B289-46C2-A3DB-1427E8E29835}" srcOrd="1" destOrd="0" presId="urn:microsoft.com/office/officeart/2005/8/layout/radial5"/>
    <dgm:cxn modelId="{D0844B0F-7B18-41C4-BAFB-0503E3CB6101}" type="presOf" srcId="{62185BCB-6529-4F1A-8A4A-F73605853F2D}" destId="{C0A7A7F4-900A-4D99-AF3A-1E1E33CB6980}" srcOrd="0" destOrd="0" presId="urn:microsoft.com/office/officeart/2005/8/layout/radial5"/>
    <dgm:cxn modelId="{53270457-EAC8-4DE2-B397-7C11C0938D4F}" srcId="{C2B45A45-9432-40AE-885A-2718EBAF19C7}" destId="{42F6C6F6-7A18-4E10-9AF6-17B522D80DD9}" srcOrd="0" destOrd="0" parTransId="{5338D7A1-4D45-4670-A4EB-F62C26CB9D87}" sibTransId="{45E76D39-E1E2-41CB-91BD-3B65D7A4A28A}"/>
    <dgm:cxn modelId="{93307381-7C15-4F05-9074-19D4FFF13FDC}" srcId="{42F6C6F6-7A18-4E10-9AF6-17B522D80DD9}" destId="{7FE7BE99-765F-4C3D-86D0-EFC0415FC9BC}" srcOrd="3" destOrd="0" parTransId="{1871CD49-FCC5-4D95-B25D-BAF3F40C3437}" sibTransId="{AF89BAA9-7FF4-4327-8C3F-4588CAE94154}"/>
    <dgm:cxn modelId="{0A65BF47-B028-452D-84FE-E099B3E879BF}" type="presOf" srcId="{C52F2641-7277-45C4-A247-4AFF46C18854}" destId="{92E01721-26F1-4B84-9B03-89EFA820784C}" srcOrd="0" destOrd="0" presId="urn:microsoft.com/office/officeart/2005/8/layout/radial5"/>
    <dgm:cxn modelId="{963F663E-CF81-4FA0-B6DD-65E61642615D}" type="presOf" srcId="{1871CD49-FCC5-4D95-B25D-BAF3F40C3437}" destId="{FEBD927D-A369-4234-B393-4E397D1870FF}" srcOrd="0" destOrd="0" presId="urn:microsoft.com/office/officeart/2005/8/layout/radial5"/>
    <dgm:cxn modelId="{01A315E5-2830-46B5-9C79-6480601C97B3}" type="presOf" srcId="{08184EF4-1763-4F5A-8A34-E537687CD022}" destId="{017ADEB0-9D0E-4B20-9F8A-FCB255652641}" srcOrd="1" destOrd="0" presId="urn:microsoft.com/office/officeart/2005/8/layout/radial5"/>
    <dgm:cxn modelId="{E9842147-031F-4529-AE82-8DA31D06930B}" type="presOf" srcId="{485CFB53-6D85-4077-B26D-F8BA125B6E17}" destId="{DF4768CC-B759-48F4-9D97-3F4F332FA59B}" srcOrd="0" destOrd="0" presId="urn:microsoft.com/office/officeart/2005/8/layout/radial5"/>
    <dgm:cxn modelId="{C7D5AF7D-3CC7-448C-8A81-2691EA766455}" type="presOf" srcId="{08184EF4-1763-4F5A-8A34-E537687CD022}" destId="{AB4C9DCA-172F-473A-9231-241AF506CAC2}" srcOrd="0" destOrd="0" presId="urn:microsoft.com/office/officeart/2005/8/layout/radial5"/>
    <dgm:cxn modelId="{A3AA73AB-4471-4358-889A-D93B6F71C857}" type="presOf" srcId="{0597B1E1-9BA6-48E8-8274-8FB2543DE235}" destId="{A594B873-FB0D-4E32-B615-A30E7F9DC18D}" srcOrd="0" destOrd="0" presId="urn:microsoft.com/office/officeart/2005/8/layout/radial5"/>
    <dgm:cxn modelId="{2AC1095A-19F0-4BEE-B397-52D3FE8D7ED9}" type="presOf" srcId="{42F6C6F6-7A18-4E10-9AF6-17B522D80DD9}" destId="{59641032-51E5-4D36-AA59-B639212A43DD}" srcOrd="0" destOrd="0" presId="urn:microsoft.com/office/officeart/2005/8/layout/radial5"/>
    <dgm:cxn modelId="{7C07C3E5-1F7C-4DC5-A8EC-85E78556256A}" type="presOf" srcId="{D23B66FD-37E2-42B7-983E-447BBD3AD485}" destId="{E4C72CB7-0B96-4241-88B7-DEA91FD7D6B3}" srcOrd="1" destOrd="0" presId="urn:microsoft.com/office/officeart/2005/8/layout/radial5"/>
    <dgm:cxn modelId="{C2E16CF1-CC59-4795-9780-3A2BD8DD6CB2}" type="presOf" srcId="{7FE7BE99-765F-4C3D-86D0-EFC0415FC9BC}" destId="{F382B09B-7FC7-489F-987D-CC8B842DDA69}" srcOrd="0" destOrd="0" presId="urn:microsoft.com/office/officeart/2005/8/layout/radial5"/>
    <dgm:cxn modelId="{BBB0665D-5A28-4F90-BE44-75BA18F7E6BD}" srcId="{42F6C6F6-7A18-4E10-9AF6-17B522D80DD9}" destId="{F4159A80-1B55-41E5-BD01-9A8AECB55A56}" srcOrd="5" destOrd="0" parTransId="{15DE9840-96E3-47E6-88D5-435197ED3980}" sibTransId="{28507887-489B-4641-9B97-A4969C967C4F}"/>
    <dgm:cxn modelId="{32F0693D-ADCF-4000-9B63-8762EA5881A1}" srcId="{42F6C6F6-7A18-4E10-9AF6-17B522D80DD9}" destId="{A6FF6C3F-DD0E-4B39-8597-F1E67C7385EC}" srcOrd="1" destOrd="0" parTransId="{7CBB7950-44F2-4925-A715-BC14535274B2}" sibTransId="{B6710306-9665-476C-8ABD-CE9F280A3226}"/>
    <dgm:cxn modelId="{03A64C7E-2293-49A5-882E-4682489830ED}" type="presOf" srcId="{AF07F902-9E51-4D34-8831-56D6D4C9E6E7}" destId="{C85EE1AE-723C-46A9-986A-72FEA35BC62E}" srcOrd="0" destOrd="0" presId="urn:microsoft.com/office/officeart/2005/8/layout/radial5"/>
    <dgm:cxn modelId="{62714253-14C6-4D8B-A5E4-B6DE54049710}" type="presOf" srcId="{1704A57D-08F1-4009-9501-8DAEB37AAB02}" destId="{85AC1BEC-747A-40CC-A0EB-293130BC48ED}" srcOrd="0" destOrd="0" presId="urn:microsoft.com/office/officeart/2005/8/layout/radial5"/>
    <dgm:cxn modelId="{14726428-C145-4C7E-9DBB-BEB9ACC98A31}" type="presOf" srcId="{BE45B182-00DB-4819-B27B-18FE8AB7D41C}" destId="{C4B483A0-9256-4C8D-8839-9B72C5D1FB0B}" srcOrd="0" destOrd="0" presId="urn:microsoft.com/office/officeart/2005/8/layout/radial5"/>
    <dgm:cxn modelId="{02BD529B-C24C-42D3-BE67-1B2E89C45F93}" type="presOf" srcId="{F13DD070-8B7E-4356-BEA7-45E3E11778E0}" destId="{2EA59262-5251-433C-9DA0-12BB48698E9B}" srcOrd="0" destOrd="0" presId="urn:microsoft.com/office/officeart/2005/8/layout/radial5"/>
    <dgm:cxn modelId="{181D137E-9C98-4DF7-9CCF-1F92DB8FDCA0}" type="presParOf" srcId="{12B0A796-0112-48D4-B3F5-A3594A500C70}" destId="{59641032-51E5-4D36-AA59-B639212A43DD}" srcOrd="0" destOrd="0" presId="urn:microsoft.com/office/officeart/2005/8/layout/radial5"/>
    <dgm:cxn modelId="{8F306445-05FF-4AB4-8566-EF7934BA68A0}" type="presParOf" srcId="{12B0A796-0112-48D4-B3F5-A3594A500C70}" destId="{1041A10E-E632-43D5-BF0F-C2E1A038C91B}" srcOrd="1" destOrd="0" presId="urn:microsoft.com/office/officeart/2005/8/layout/radial5"/>
    <dgm:cxn modelId="{DEE771F4-EF07-4029-AE68-2704ED4EFE28}" type="presParOf" srcId="{1041A10E-E632-43D5-BF0F-C2E1A038C91B}" destId="{99C9FD61-B289-46C2-A3DB-1427E8E29835}" srcOrd="0" destOrd="0" presId="urn:microsoft.com/office/officeart/2005/8/layout/radial5"/>
    <dgm:cxn modelId="{8FD999C0-EE7E-4E2D-B9BD-61B1814E2679}" type="presParOf" srcId="{12B0A796-0112-48D4-B3F5-A3594A500C70}" destId="{C4B483A0-9256-4C8D-8839-9B72C5D1FB0B}" srcOrd="2" destOrd="0" presId="urn:microsoft.com/office/officeart/2005/8/layout/radial5"/>
    <dgm:cxn modelId="{51224A27-37A7-491F-8764-C1D8A097B42A}" type="presParOf" srcId="{12B0A796-0112-48D4-B3F5-A3594A500C70}" destId="{F8CB6755-EBE5-43E9-A0F6-7AFA20CDC6C0}" srcOrd="3" destOrd="0" presId="urn:microsoft.com/office/officeart/2005/8/layout/radial5"/>
    <dgm:cxn modelId="{652FB5E5-2816-4156-970D-910B860DD553}" type="presParOf" srcId="{F8CB6755-EBE5-43E9-A0F6-7AFA20CDC6C0}" destId="{6B7A9E3D-1D72-4A2A-A529-FD5AB0DFB7E3}" srcOrd="0" destOrd="0" presId="urn:microsoft.com/office/officeart/2005/8/layout/radial5"/>
    <dgm:cxn modelId="{01F1EEA8-1BA1-404C-B039-A66025B92DBC}" type="presParOf" srcId="{12B0A796-0112-48D4-B3F5-A3594A500C70}" destId="{19AB2E09-7228-4FC8-99E2-85EA536F9282}" srcOrd="4" destOrd="0" presId="urn:microsoft.com/office/officeart/2005/8/layout/radial5"/>
    <dgm:cxn modelId="{AEDA0305-4F9A-4357-B291-276093A58693}" type="presParOf" srcId="{12B0A796-0112-48D4-B3F5-A3594A500C70}" destId="{C85EE1AE-723C-46A9-986A-72FEA35BC62E}" srcOrd="5" destOrd="0" presId="urn:microsoft.com/office/officeart/2005/8/layout/radial5"/>
    <dgm:cxn modelId="{8A938CFE-DDEA-4513-A40B-3D62307E201B}" type="presParOf" srcId="{C85EE1AE-723C-46A9-986A-72FEA35BC62E}" destId="{553163B7-33AF-430B-839A-11AD9575C4A9}" srcOrd="0" destOrd="0" presId="urn:microsoft.com/office/officeart/2005/8/layout/radial5"/>
    <dgm:cxn modelId="{E902A101-8D03-4CC7-A67D-724A96629797}" type="presParOf" srcId="{12B0A796-0112-48D4-B3F5-A3594A500C70}" destId="{C0A7A7F4-900A-4D99-AF3A-1E1E33CB6980}" srcOrd="6" destOrd="0" presId="urn:microsoft.com/office/officeart/2005/8/layout/radial5"/>
    <dgm:cxn modelId="{729CF416-F729-412C-99B0-459E42171AAA}" type="presParOf" srcId="{12B0A796-0112-48D4-B3F5-A3594A500C70}" destId="{FEBD927D-A369-4234-B393-4E397D1870FF}" srcOrd="7" destOrd="0" presId="urn:microsoft.com/office/officeart/2005/8/layout/radial5"/>
    <dgm:cxn modelId="{8EEBF17C-B61F-4523-88C9-22C876137729}" type="presParOf" srcId="{FEBD927D-A369-4234-B393-4E397D1870FF}" destId="{F9EC6E22-F153-46A6-B3A2-0FF4257F7D6F}" srcOrd="0" destOrd="0" presId="urn:microsoft.com/office/officeart/2005/8/layout/radial5"/>
    <dgm:cxn modelId="{8ED12A9C-5067-472A-8338-C21A6838F952}" type="presParOf" srcId="{12B0A796-0112-48D4-B3F5-A3594A500C70}" destId="{F382B09B-7FC7-489F-987D-CC8B842DDA69}" srcOrd="8" destOrd="0" presId="urn:microsoft.com/office/officeart/2005/8/layout/radial5"/>
    <dgm:cxn modelId="{18F40417-CE4B-4D30-8A14-3A00930CC9DC}" type="presParOf" srcId="{12B0A796-0112-48D4-B3F5-A3594A500C70}" destId="{67BB64A3-5DBD-43F5-8774-5E9ADB9C6FD5}" srcOrd="9" destOrd="0" presId="urn:microsoft.com/office/officeart/2005/8/layout/radial5"/>
    <dgm:cxn modelId="{FEB54A6B-95A8-4745-B529-81A4BFEE0130}" type="presParOf" srcId="{67BB64A3-5DBD-43F5-8774-5E9ADB9C6FD5}" destId="{E4C72CB7-0B96-4241-88B7-DEA91FD7D6B3}" srcOrd="0" destOrd="0" presId="urn:microsoft.com/office/officeart/2005/8/layout/radial5"/>
    <dgm:cxn modelId="{37BE50EE-E717-4B6F-BF9C-4F5FBFF616C6}" type="presParOf" srcId="{12B0A796-0112-48D4-B3F5-A3594A500C70}" destId="{85AC1BEC-747A-40CC-A0EB-293130BC48ED}" srcOrd="10" destOrd="0" presId="urn:microsoft.com/office/officeart/2005/8/layout/radial5"/>
    <dgm:cxn modelId="{17B03C18-0E5F-462A-B943-708B15502CBE}" type="presParOf" srcId="{12B0A796-0112-48D4-B3F5-A3594A500C70}" destId="{4333B86D-730B-4068-A424-EE8888F75A76}" srcOrd="11" destOrd="0" presId="urn:microsoft.com/office/officeart/2005/8/layout/radial5"/>
    <dgm:cxn modelId="{1D209849-AB34-46FA-A195-B4D1519C77D7}" type="presParOf" srcId="{4333B86D-730B-4068-A424-EE8888F75A76}" destId="{05809C19-D77C-49A3-83B6-ADB018511473}" srcOrd="0" destOrd="0" presId="urn:microsoft.com/office/officeart/2005/8/layout/radial5"/>
    <dgm:cxn modelId="{CC6F6631-685B-4758-8EDD-428F83378DE2}" type="presParOf" srcId="{12B0A796-0112-48D4-B3F5-A3594A500C70}" destId="{03C9F4E1-889B-4EB4-A862-BD4BB2063587}" srcOrd="12" destOrd="0" presId="urn:microsoft.com/office/officeart/2005/8/layout/radial5"/>
    <dgm:cxn modelId="{B0BB361D-4EF1-431C-AAD7-F47844F5E2CD}" type="presParOf" srcId="{12B0A796-0112-48D4-B3F5-A3594A500C70}" destId="{AB4C9DCA-172F-473A-9231-241AF506CAC2}" srcOrd="13" destOrd="0" presId="urn:microsoft.com/office/officeart/2005/8/layout/radial5"/>
    <dgm:cxn modelId="{D194F2A9-3A85-4C52-8FF8-1489AF14B1F7}" type="presParOf" srcId="{AB4C9DCA-172F-473A-9231-241AF506CAC2}" destId="{017ADEB0-9D0E-4B20-9F8A-FCB255652641}" srcOrd="0" destOrd="0" presId="urn:microsoft.com/office/officeart/2005/8/layout/radial5"/>
    <dgm:cxn modelId="{0763EA32-97C5-4559-908C-57D39FD5F50C}" type="presParOf" srcId="{12B0A796-0112-48D4-B3F5-A3594A500C70}" destId="{A594B873-FB0D-4E32-B615-A30E7F9DC18D}" srcOrd="14" destOrd="0" presId="urn:microsoft.com/office/officeart/2005/8/layout/radial5"/>
    <dgm:cxn modelId="{D74D072A-15CD-4120-9157-078696DA7471}" type="presParOf" srcId="{12B0A796-0112-48D4-B3F5-A3594A500C70}" destId="{1431362E-EC7A-4FA6-9F58-4E6567DBA0A6}" srcOrd="15" destOrd="0" presId="urn:microsoft.com/office/officeart/2005/8/layout/radial5"/>
    <dgm:cxn modelId="{38CD9A42-D952-4DDA-A636-A8DF9F3EBA14}" type="presParOf" srcId="{1431362E-EC7A-4FA6-9F58-4E6567DBA0A6}" destId="{3546750B-0564-473F-9CAE-2E2448286CB1}" srcOrd="0" destOrd="0" presId="urn:microsoft.com/office/officeart/2005/8/layout/radial5"/>
    <dgm:cxn modelId="{46E1721C-CA4A-4F16-9590-44653E717D4E}" type="presParOf" srcId="{12B0A796-0112-48D4-B3F5-A3594A500C70}" destId="{FB881C74-DE6F-4498-96BD-E2012B818D71}" srcOrd="16" destOrd="0" presId="urn:microsoft.com/office/officeart/2005/8/layout/radial5"/>
    <dgm:cxn modelId="{67BE271D-7176-402D-A45E-7603A324DB45}" type="presParOf" srcId="{12B0A796-0112-48D4-B3F5-A3594A500C70}" destId="{92E01721-26F1-4B84-9B03-89EFA820784C}" srcOrd="17" destOrd="0" presId="urn:microsoft.com/office/officeart/2005/8/layout/radial5"/>
    <dgm:cxn modelId="{F63CDB24-3F0B-466A-A72D-61542259F604}" type="presParOf" srcId="{92E01721-26F1-4B84-9B03-89EFA820784C}" destId="{79F10632-42EC-46F8-8195-831E23698574}" srcOrd="0" destOrd="0" presId="urn:microsoft.com/office/officeart/2005/8/layout/radial5"/>
    <dgm:cxn modelId="{F0BE5492-9BB6-43A4-8078-5CE43FAE6A0E}" type="presParOf" srcId="{12B0A796-0112-48D4-B3F5-A3594A500C70}" destId="{DF4768CC-B759-48F4-9D97-3F4F332FA59B}" srcOrd="18" destOrd="0" presId="urn:microsoft.com/office/officeart/2005/8/layout/radial5"/>
    <dgm:cxn modelId="{9EAB4F81-F4F9-40D2-B5EC-DC037349CD5C}" type="presParOf" srcId="{12B0A796-0112-48D4-B3F5-A3594A500C70}" destId="{2EA59262-5251-433C-9DA0-12BB48698E9B}" srcOrd="19" destOrd="0" presId="urn:microsoft.com/office/officeart/2005/8/layout/radial5"/>
    <dgm:cxn modelId="{909B0D76-124A-4F62-BC5A-7C46A4D271B9}" type="presParOf" srcId="{2EA59262-5251-433C-9DA0-12BB48698E9B}" destId="{4BD50502-045E-44EC-AE48-0D2399B6CE04}" srcOrd="0" destOrd="0" presId="urn:microsoft.com/office/officeart/2005/8/layout/radial5"/>
    <dgm:cxn modelId="{CD99F445-A954-4306-887F-8423E7DA8904}" type="presParOf" srcId="{12B0A796-0112-48D4-B3F5-A3594A500C70}" destId="{07F33FBA-310B-4855-81D2-BCBE30191F1D}" srcOrd="20" destOrd="0" presId="urn:microsoft.com/office/officeart/2005/8/layout/radial5"/>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389C89D-8252-40E1-B052-9C6A4C1B0827}" type="doc">
      <dgm:prSet loTypeId="urn:microsoft.com/office/officeart/2005/8/layout/vList5" loCatId="list" qsTypeId="urn:microsoft.com/office/officeart/2005/8/quickstyle/simple1" qsCatId="simple" csTypeId="urn:microsoft.com/office/officeart/2005/8/colors/colorful4" csCatId="colorful" phldr="1"/>
      <dgm:spPr/>
      <dgm:t>
        <a:bodyPr/>
        <a:lstStyle/>
        <a:p>
          <a:endParaRPr lang="en-IN"/>
        </a:p>
      </dgm:t>
    </dgm:pt>
    <dgm:pt modelId="{B85D471A-DE49-4771-880B-64472E97C513}">
      <dgm:prSet phldrT="[Text]" custT="1"/>
      <dgm:spPr>
        <a:solidFill>
          <a:srgbClr val="A50021"/>
        </a:solidFill>
      </dgm:spPr>
      <dgm:t>
        <a:bodyPr/>
        <a:lstStyle/>
        <a:p>
          <a:r>
            <a:rPr lang="en-IN" sz="2800" b="1" dirty="0" smtClean="0"/>
            <a:t>DR.MEENAKSHI KUMAR</a:t>
          </a:r>
          <a:endParaRPr lang="en-IN" sz="2800" b="1" dirty="0"/>
        </a:p>
      </dgm:t>
    </dgm:pt>
    <dgm:pt modelId="{B2B3CAE0-FBD6-4B2F-AE93-55CE69EDA3E4}" type="sibTrans" cxnId="{29563DEA-476B-4204-8C44-D8980BA06FF6}">
      <dgm:prSet/>
      <dgm:spPr/>
      <dgm:t>
        <a:bodyPr/>
        <a:lstStyle/>
        <a:p>
          <a:endParaRPr lang="en-IN"/>
        </a:p>
      </dgm:t>
    </dgm:pt>
    <dgm:pt modelId="{F69952E6-3A2E-4FA4-87EB-1DFD618ADEF2}" type="parTrans" cxnId="{29563DEA-476B-4204-8C44-D8980BA06FF6}">
      <dgm:prSet/>
      <dgm:spPr/>
      <dgm:t>
        <a:bodyPr/>
        <a:lstStyle/>
        <a:p>
          <a:endParaRPr lang="en-IN"/>
        </a:p>
      </dgm:t>
    </dgm:pt>
    <dgm:pt modelId="{BCE63CB1-406D-4DCE-87BC-82DEDC2CFF7B}">
      <dgm:prSet phldrT="[Text]" custT="1"/>
      <dgm:spPr>
        <a:solidFill>
          <a:srgbClr val="FFFF99"/>
        </a:solidFill>
      </dgm:spPr>
      <dgm:t>
        <a:bodyPr/>
        <a:lstStyle/>
        <a:p>
          <a:r>
            <a:rPr lang="en-IN" sz="1400" dirty="0" smtClean="0">
              <a:solidFill>
                <a:srgbClr val="C00000"/>
              </a:solidFill>
            </a:rPr>
            <a:t>Attended  IQAC – Research Methodology Qualitative and Quantitative methods at JMC Hall on 3</a:t>
          </a:r>
          <a:r>
            <a:rPr lang="en-IN" sz="1400" baseline="30000" dirty="0" smtClean="0">
              <a:solidFill>
                <a:srgbClr val="C00000"/>
              </a:solidFill>
            </a:rPr>
            <a:t>rd</a:t>
          </a:r>
          <a:r>
            <a:rPr lang="en-IN" sz="1400" dirty="0" smtClean="0">
              <a:solidFill>
                <a:srgbClr val="C00000"/>
              </a:solidFill>
            </a:rPr>
            <a:t>-4</a:t>
          </a:r>
          <a:r>
            <a:rPr lang="en-IN" sz="1400" baseline="30000" dirty="0" smtClean="0">
              <a:solidFill>
                <a:srgbClr val="C00000"/>
              </a:solidFill>
            </a:rPr>
            <a:t>th</a:t>
          </a:r>
          <a:r>
            <a:rPr lang="en-IN" sz="1400" dirty="0" smtClean="0">
              <a:solidFill>
                <a:srgbClr val="C00000"/>
              </a:solidFill>
            </a:rPr>
            <a:t> April 2018. </a:t>
          </a:r>
          <a:endParaRPr lang="en-IN" sz="1400" dirty="0">
            <a:solidFill>
              <a:srgbClr val="C00000"/>
            </a:solidFill>
          </a:endParaRPr>
        </a:p>
      </dgm:t>
    </dgm:pt>
    <dgm:pt modelId="{F92382D5-0FAF-458E-89EF-BB0CDFDCBC8E}" type="sibTrans" cxnId="{A83B2C82-0AF7-45FF-844D-5E3D5A526F75}">
      <dgm:prSet/>
      <dgm:spPr/>
      <dgm:t>
        <a:bodyPr/>
        <a:lstStyle/>
        <a:p>
          <a:endParaRPr lang="en-IN"/>
        </a:p>
      </dgm:t>
    </dgm:pt>
    <dgm:pt modelId="{895AFAA0-25FB-4C9C-91D2-78692DE9A456}" type="parTrans" cxnId="{A83B2C82-0AF7-45FF-844D-5E3D5A526F75}">
      <dgm:prSet/>
      <dgm:spPr/>
      <dgm:t>
        <a:bodyPr/>
        <a:lstStyle/>
        <a:p>
          <a:endParaRPr lang="en-IN"/>
        </a:p>
      </dgm:t>
    </dgm:pt>
    <dgm:pt modelId="{53492E75-5892-4A19-96B0-B4D142E7876E}">
      <dgm:prSet phldrT="[Text]" custT="1"/>
      <dgm:spPr>
        <a:solidFill>
          <a:srgbClr val="FFFF99"/>
        </a:solidFill>
      </dgm:spPr>
      <dgm:t>
        <a:bodyPr/>
        <a:lstStyle/>
        <a:p>
          <a:r>
            <a:rPr lang="en-IN" sz="1400" dirty="0" smtClean="0"/>
            <a:t>Participated in One day seminar  on ‘</a:t>
          </a:r>
          <a:r>
            <a:rPr lang="en-IN" sz="1400" dirty="0" err="1" smtClean="0"/>
            <a:t>Stree</a:t>
          </a:r>
          <a:r>
            <a:rPr lang="en-IN" sz="1400" dirty="0" smtClean="0"/>
            <a:t> </a:t>
          </a:r>
          <a:r>
            <a:rPr lang="en-IN" sz="1400" dirty="0" err="1" smtClean="0"/>
            <a:t>Vimarsh</a:t>
          </a:r>
          <a:r>
            <a:rPr lang="en-IN" sz="1400" dirty="0" smtClean="0"/>
            <a:t> :</a:t>
          </a:r>
          <a:r>
            <a:rPr lang="en-IN" sz="1400" dirty="0" err="1" smtClean="0"/>
            <a:t>Samkaaleen</a:t>
          </a:r>
          <a:r>
            <a:rPr lang="en-IN" sz="1400" dirty="0" smtClean="0"/>
            <a:t>  </a:t>
          </a:r>
          <a:r>
            <a:rPr lang="en-IN" sz="1400" dirty="0" err="1" smtClean="0"/>
            <a:t>Samdarsh</a:t>
          </a:r>
          <a:r>
            <a:rPr lang="en-IN" sz="1400" dirty="0" smtClean="0"/>
            <a:t> at JMC, MPH on 16</a:t>
          </a:r>
          <a:r>
            <a:rPr lang="en-IN" sz="1400" baseline="30000" dirty="0" smtClean="0"/>
            <a:t>th</a:t>
          </a:r>
          <a:r>
            <a:rPr lang="en-IN" sz="1400" dirty="0" smtClean="0"/>
            <a:t> March 2018.</a:t>
          </a:r>
          <a:endParaRPr lang="en-IN" sz="1400" dirty="0"/>
        </a:p>
      </dgm:t>
    </dgm:pt>
    <dgm:pt modelId="{F146B8DB-DD14-402B-937E-48D009E7DFF1}" type="sibTrans" cxnId="{36B10C2F-F9CE-4076-A3C7-DF21DA5199EB}">
      <dgm:prSet/>
      <dgm:spPr/>
      <dgm:t>
        <a:bodyPr/>
        <a:lstStyle/>
        <a:p>
          <a:endParaRPr lang="en-IN"/>
        </a:p>
      </dgm:t>
    </dgm:pt>
    <dgm:pt modelId="{92D67A0C-E43B-4DE3-8AC6-71CE321C7C11}" type="parTrans" cxnId="{36B10C2F-F9CE-4076-A3C7-DF21DA5199EB}">
      <dgm:prSet/>
      <dgm:spPr/>
      <dgm:t>
        <a:bodyPr/>
        <a:lstStyle/>
        <a:p>
          <a:endParaRPr lang="en-IN"/>
        </a:p>
      </dgm:t>
    </dgm:pt>
    <dgm:pt modelId="{2D0A6126-C2AC-47FE-8775-9CA4CC1F6552}">
      <dgm:prSet phldrT="[Text]" custT="1"/>
      <dgm:spPr>
        <a:solidFill>
          <a:srgbClr val="FFFF99"/>
        </a:solidFill>
      </dgm:spPr>
      <dgm:t>
        <a:bodyPr/>
        <a:lstStyle/>
        <a:p>
          <a:r>
            <a:rPr lang="en-IN" sz="1400" dirty="0" smtClean="0">
              <a:solidFill>
                <a:srgbClr val="C00000"/>
              </a:solidFill>
            </a:rPr>
            <a:t>Participated  in Personality Development workshop organized by Hindi  </a:t>
          </a:r>
          <a:r>
            <a:rPr lang="en-IN" sz="1400" dirty="0" err="1" smtClean="0">
              <a:solidFill>
                <a:srgbClr val="C00000"/>
              </a:solidFill>
            </a:rPr>
            <a:t>Sahitya</a:t>
          </a:r>
          <a:r>
            <a:rPr lang="en-IN" sz="1400" dirty="0" smtClean="0">
              <a:solidFill>
                <a:srgbClr val="C00000"/>
              </a:solidFill>
            </a:rPr>
            <a:t>  </a:t>
          </a:r>
          <a:r>
            <a:rPr lang="en-IN" sz="1400" dirty="0" err="1" smtClean="0">
              <a:solidFill>
                <a:srgbClr val="C00000"/>
              </a:solidFill>
            </a:rPr>
            <a:t>Sabha</a:t>
          </a:r>
          <a:r>
            <a:rPr lang="en-IN" sz="1400" dirty="0" smtClean="0">
              <a:solidFill>
                <a:srgbClr val="C00000"/>
              </a:solidFill>
            </a:rPr>
            <a:t> at JMC Hall on 11</a:t>
          </a:r>
          <a:r>
            <a:rPr lang="en-IN" sz="1400" baseline="30000" dirty="0" smtClean="0">
              <a:solidFill>
                <a:srgbClr val="C00000"/>
              </a:solidFill>
            </a:rPr>
            <a:t>th</a:t>
          </a:r>
          <a:r>
            <a:rPr lang="en-IN" sz="1400" dirty="0" smtClean="0">
              <a:solidFill>
                <a:srgbClr val="C00000"/>
              </a:solidFill>
            </a:rPr>
            <a:t> September 2017.</a:t>
          </a:r>
          <a:endParaRPr lang="en-IN" sz="1400" dirty="0">
            <a:solidFill>
              <a:srgbClr val="C00000"/>
            </a:solidFill>
          </a:endParaRPr>
        </a:p>
      </dgm:t>
    </dgm:pt>
    <dgm:pt modelId="{51015E14-AE55-4F6C-9B6B-635150A45FF9}" type="sibTrans" cxnId="{0D1FAA0C-F214-42EF-83DF-E046F0617E66}">
      <dgm:prSet/>
      <dgm:spPr/>
      <dgm:t>
        <a:bodyPr/>
        <a:lstStyle/>
        <a:p>
          <a:endParaRPr lang="en-IN"/>
        </a:p>
      </dgm:t>
    </dgm:pt>
    <dgm:pt modelId="{6909FFFB-EECC-4A81-BEFE-2CFBC97FA7FD}" type="parTrans" cxnId="{0D1FAA0C-F214-42EF-83DF-E046F0617E66}">
      <dgm:prSet/>
      <dgm:spPr/>
      <dgm:t>
        <a:bodyPr/>
        <a:lstStyle/>
        <a:p>
          <a:endParaRPr lang="en-IN"/>
        </a:p>
      </dgm:t>
    </dgm:pt>
    <dgm:pt modelId="{CF65F1C5-E963-4649-981B-954BB6DCACCD}">
      <dgm:prSet phldrT="[Text]" custT="1"/>
      <dgm:spPr>
        <a:solidFill>
          <a:srgbClr val="FFFF99"/>
        </a:solidFill>
      </dgm:spPr>
      <dgm:t>
        <a:bodyPr/>
        <a:lstStyle/>
        <a:p>
          <a:r>
            <a:rPr lang="en-IN" sz="1600" dirty="0" smtClean="0">
              <a:solidFill>
                <a:srgbClr val="C00000"/>
              </a:solidFill>
            </a:rPr>
            <a:t>Published  article  ‘Gandhi </a:t>
          </a:r>
          <a:r>
            <a:rPr lang="en-IN" sz="1600" dirty="0" err="1" smtClean="0">
              <a:solidFill>
                <a:srgbClr val="C00000"/>
              </a:solidFill>
            </a:rPr>
            <a:t>ki</a:t>
          </a:r>
          <a:r>
            <a:rPr lang="en-IN" sz="1600" dirty="0" smtClean="0">
              <a:solidFill>
                <a:srgbClr val="C00000"/>
              </a:solidFill>
            </a:rPr>
            <a:t> </a:t>
          </a:r>
          <a:r>
            <a:rPr lang="en-IN" sz="1600" dirty="0" err="1" smtClean="0">
              <a:solidFill>
                <a:srgbClr val="C00000"/>
              </a:solidFill>
            </a:rPr>
            <a:t>Patrakarita</a:t>
          </a:r>
          <a:r>
            <a:rPr lang="en-IN" sz="1600" dirty="0" smtClean="0">
              <a:solidFill>
                <a:srgbClr val="C00000"/>
              </a:solidFill>
            </a:rPr>
            <a:t>’ in YUGANTAR, March 2018.</a:t>
          </a:r>
          <a:endParaRPr lang="en-IN" sz="1600" dirty="0">
            <a:solidFill>
              <a:srgbClr val="C00000"/>
            </a:solidFill>
          </a:endParaRPr>
        </a:p>
      </dgm:t>
    </dgm:pt>
    <dgm:pt modelId="{C0F68D7C-60DC-4B43-A7E1-AE78F8251B37}" type="parTrans" cxnId="{64E58317-B1B3-4DCA-B15A-B0E5DC6D77F7}">
      <dgm:prSet/>
      <dgm:spPr/>
    </dgm:pt>
    <dgm:pt modelId="{E543EFD5-05D6-485A-8447-EB3DC4A9995C}" type="sibTrans" cxnId="{64E58317-B1B3-4DCA-B15A-B0E5DC6D77F7}">
      <dgm:prSet/>
      <dgm:spPr/>
    </dgm:pt>
    <dgm:pt modelId="{ABD357A2-1226-4C6E-A90B-B43245A7C459}">
      <dgm:prSet phldrT="[Text]" custT="1"/>
      <dgm:spPr>
        <a:solidFill>
          <a:srgbClr val="FFFF99"/>
        </a:solidFill>
      </dgm:spPr>
      <dgm:t>
        <a:bodyPr/>
        <a:lstStyle/>
        <a:p>
          <a:r>
            <a:rPr lang="en-IN" sz="1600" dirty="0" smtClean="0"/>
            <a:t>Presented Research Paper ‘ </a:t>
          </a:r>
          <a:r>
            <a:rPr lang="en-IN" sz="1600" dirty="0" err="1" smtClean="0"/>
            <a:t>Swatantrata</a:t>
          </a:r>
          <a:r>
            <a:rPr lang="en-IN" sz="1600" dirty="0" smtClean="0"/>
            <a:t> </a:t>
          </a:r>
          <a:r>
            <a:rPr lang="en-IN" sz="1600" dirty="0" err="1" smtClean="0"/>
            <a:t>Andolan</a:t>
          </a:r>
          <a:r>
            <a:rPr lang="en-IN" sz="1600" dirty="0" smtClean="0"/>
            <a:t> </a:t>
          </a:r>
          <a:r>
            <a:rPr lang="en-IN" sz="1600" dirty="0" err="1" smtClean="0"/>
            <a:t>mein</a:t>
          </a:r>
          <a:r>
            <a:rPr lang="en-IN" sz="1600" dirty="0" smtClean="0"/>
            <a:t> Gandhi </a:t>
          </a:r>
          <a:r>
            <a:rPr lang="en-IN" sz="1600" dirty="0" err="1" smtClean="0"/>
            <a:t>ki</a:t>
          </a:r>
          <a:r>
            <a:rPr lang="en-IN" sz="1600" dirty="0" smtClean="0"/>
            <a:t> </a:t>
          </a:r>
          <a:r>
            <a:rPr lang="en-IN" sz="1600" dirty="0" err="1" smtClean="0"/>
            <a:t>Patrkarita</a:t>
          </a:r>
          <a:r>
            <a:rPr lang="en-IN" sz="1600" dirty="0" smtClean="0"/>
            <a:t> ka </a:t>
          </a:r>
          <a:r>
            <a:rPr lang="en-IN" sz="1600" dirty="0" err="1" smtClean="0"/>
            <a:t>sakriya</a:t>
          </a:r>
          <a:r>
            <a:rPr lang="en-IN" sz="1600" dirty="0" smtClean="0"/>
            <a:t> </a:t>
          </a:r>
          <a:r>
            <a:rPr lang="en-IN" sz="1600" dirty="0" err="1" smtClean="0"/>
            <a:t>yogdan</a:t>
          </a:r>
          <a:r>
            <a:rPr lang="en-IN" sz="1600" dirty="0" smtClean="0"/>
            <a:t>’ in  International Seminar on ‘Media, </a:t>
          </a:r>
          <a:r>
            <a:rPr lang="en-IN" sz="1600" dirty="0" err="1" smtClean="0"/>
            <a:t>Sahitya</a:t>
          </a:r>
          <a:r>
            <a:rPr lang="en-IN" sz="1600" dirty="0" smtClean="0"/>
            <a:t> </a:t>
          </a:r>
          <a:r>
            <a:rPr lang="en-IN" sz="1600" dirty="0" err="1" smtClean="0"/>
            <a:t>aur</a:t>
          </a:r>
          <a:r>
            <a:rPr lang="en-IN" sz="1600" dirty="0" smtClean="0"/>
            <a:t> </a:t>
          </a:r>
          <a:r>
            <a:rPr lang="en-IN" sz="1600" dirty="0" err="1" smtClean="0"/>
            <a:t>Rashtravaad</a:t>
          </a:r>
          <a:r>
            <a:rPr lang="en-IN" sz="1600" dirty="0" smtClean="0"/>
            <a:t>’ organized by </a:t>
          </a:r>
          <a:r>
            <a:rPr lang="en-IN" sz="1400" dirty="0" err="1" smtClean="0"/>
            <a:t>PGDAV,eve.DU</a:t>
          </a:r>
          <a:r>
            <a:rPr lang="en-IN" sz="1400" dirty="0" smtClean="0"/>
            <a:t> on 26</a:t>
          </a:r>
          <a:r>
            <a:rPr lang="en-IN" sz="1400" baseline="30000" dirty="0" smtClean="0"/>
            <a:t>th</a:t>
          </a:r>
          <a:r>
            <a:rPr lang="en-IN" sz="1400" dirty="0" smtClean="0"/>
            <a:t> -27</a:t>
          </a:r>
          <a:r>
            <a:rPr lang="en-IN" sz="1400" baseline="30000" dirty="0" smtClean="0"/>
            <a:t>th</a:t>
          </a:r>
          <a:r>
            <a:rPr lang="en-IN" sz="1400" dirty="0" smtClean="0"/>
            <a:t> April 2018.Published in journal –</a:t>
          </a:r>
          <a:r>
            <a:rPr lang="en-IN" sz="1400" dirty="0" err="1" smtClean="0"/>
            <a:t>Internaional</a:t>
          </a:r>
          <a:r>
            <a:rPr lang="en-IN" sz="1400" dirty="0" smtClean="0"/>
            <a:t>  Journal of Innovative Social Science &amp; Humanities Research. ISSN- 2349-1876 ( Print)/ISSN- 2454-1826(online).</a:t>
          </a:r>
          <a:endParaRPr lang="en-IN" sz="1400" dirty="0"/>
        </a:p>
      </dgm:t>
    </dgm:pt>
    <dgm:pt modelId="{A0120067-51A6-438A-B81D-09654F74978A}" type="parTrans" cxnId="{198F883E-7524-4A51-A54D-C1857DEDAD0B}">
      <dgm:prSet/>
      <dgm:spPr/>
    </dgm:pt>
    <dgm:pt modelId="{24FF6A93-8D87-49B8-8107-D4DE59D8644C}" type="sibTrans" cxnId="{198F883E-7524-4A51-A54D-C1857DEDAD0B}">
      <dgm:prSet/>
      <dgm:spPr/>
    </dgm:pt>
    <dgm:pt modelId="{388EC89C-5FF8-462C-9EAD-E7075F4562A2}">
      <dgm:prSet phldrT="[Text]" custT="1"/>
      <dgm:spPr>
        <a:solidFill>
          <a:srgbClr val="FFFF99"/>
        </a:solidFill>
      </dgm:spPr>
      <dgm:t>
        <a:bodyPr/>
        <a:lstStyle/>
        <a:p>
          <a:endParaRPr lang="en-IN" sz="1400" dirty="0"/>
        </a:p>
      </dgm:t>
    </dgm:pt>
    <dgm:pt modelId="{4C667C52-41C0-4152-A78F-B9B6EA97099A}" type="parTrans" cxnId="{B007439B-D344-4BAA-9D3D-9EF04310A7B2}">
      <dgm:prSet/>
      <dgm:spPr/>
    </dgm:pt>
    <dgm:pt modelId="{048F148A-DAB1-4C1E-A218-91542ADFD5AF}" type="sibTrans" cxnId="{B007439B-D344-4BAA-9D3D-9EF04310A7B2}">
      <dgm:prSet/>
      <dgm:spPr/>
    </dgm:pt>
    <dgm:pt modelId="{C3BE5AB0-B19C-4106-A95B-ED9C7A17DF2E}">
      <dgm:prSet custT="1"/>
      <dgm:spPr/>
      <dgm:t>
        <a:bodyPr/>
        <a:lstStyle/>
        <a:p>
          <a:r>
            <a:rPr lang="en-IN" sz="1600" dirty="0" err="1" smtClean="0"/>
            <a:t>Publihed</a:t>
          </a:r>
          <a:r>
            <a:rPr lang="en-IN" sz="1600" dirty="0" smtClean="0"/>
            <a:t> article ‘Hindi </a:t>
          </a:r>
          <a:r>
            <a:rPr lang="en-IN" sz="1600" dirty="0" err="1" smtClean="0"/>
            <a:t>mahila</a:t>
          </a:r>
          <a:r>
            <a:rPr lang="en-IN" sz="1600" dirty="0" smtClean="0"/>
            <a:t> </a:t>
          </a:r>
          <a:r>
            <a:rPr lang="en-IN" sz="1600" dirty="0" err="1" smtClean="0"/>
            <a:t>aatmkatha</a:t>
          </a:r>
          <a:r>
            <a:rPr lang="en-IN" sz="1600" dirty="0" smtClean="0"/>
            <a:t> </a:t>
          </a:r>
          <a:r>
            <a:rPr lang="en-IN" sz="1600" dirty="0" err="1" smtClean="0"/>
            <a:t>sahitya</a:t>
          </a:r>
          <a:r>
            <a:rPr lang="en-IN" sz="1600" dirty="0" smtClean="0"/>
            <a:t> </a:t>
          </a:r>
          <a:r>
            <a:rPr lang="en-IN" sz="1600" dirty="0" err="1" smtClean="0"/>
            <a:t>mein</a:t>
          </a:r>
          <a:r>
            <a:rPr lang="en-IN" sz="1600" dirty="0" smtClean="0"/>
            <a:t> </a:t>
          </a:r>
          <a:r>
            <a:rPr lang="en-IN" sz="1600" dirty="0" err="1" smtClean="0"/>
            <a:t>naarii</a:t>
          </a:r>
          <a:r>
            <a:rPr lang="en-IN" sz="1600" dirty="0" smtClean="0"/>
            <a:t> </a:t>
          </a:r>
          <a:r>
            <a:rPr lang="en-IN" sz="1600" dirty="0" err="1" smtClean="0"/>
            <a:t>kii</a:t>
          </a:r>
          <a:r>
            <a:rPr lang="en-IN" sz="1600" dirty="0" smtClean="0"/>
            <a:t> </a:t>
          </a:r>
          <a:r>
            <a:rPr lang="en-IN" sz="1600" dirty="0" err="1" smtClean="0"/>
            <a:t>aarthik</a:t>
          </a:r>
          <a:r>
            <a:rPr lang="en-IN" sz="1600" dirty="0" smtClean="0"/>
            <a:t> </a:t>
          </a:r>
          <a:r>
            <a:rPr lang="en-IN" sz="1600" dirty="0" err="1" smtClean="0"/>
            <a:t>sthiti</a:t>
          </a:r>
          <a:r>
            <a:rPr lang="en-IN" sz="1600" dirty="0" smtClean="0"/>
            <a:t> </a:t>
          </a:r>
          <a:r>
            <a:rPr lang="en-IN" sz="1600" dirty="0" err="1" smtClean="0"/>
            <a:t>evm</a:t>
          </a:r>
          <a:r>
            <a:rPr lang="en-IN" sz="1600" dirty="0" smtClean="0"/>
            <a:t> </a:t>
          </a:r>
          <a:r>
            <a:rPr lang="en-IN" sz="1600" dirty="0" err="1" smtClean="0"/>
            <a:t>unaki</a:t>
          </a:r>
          <a:r>
            <a:rPr lang="en-IN" sz="1600" dirty="0" smtClean="0"/>
            <a:t> </a:t>
          </a:r>
          <a:r>
            <a:rPr lang="en-IN" sz="1600" dirty="0" err="1" smtClean="0"/>
            <a:t>samasyaaeein</a:t>
          </a:r>
          <a:r>
            <a:rPr lang="en-IN" sz="1600" dirty="0" smtClean="0"/>
            <a:t>’ in PAHAL – Research Journal of Arts and Humanities on 2015.ISSN-2348-8743</a:t>
          </a:r>
          <a:endParaRPr lang="en-IN" sz="1600" dirty="0"/>
        </a:p>
      </dgm:t>
    </dgm:pt>
    <dgm:pt modelId="{1DD73256-1E9C-4AEF-A141-7B3EB6777DE7}" type="parTrans" cxnId="{E704D046-ACAE-4365-B903-FF94E3318023}">
      <dgm:prSet/>
      <dgm:spPr/>
      <dgm:t>
        <a:bodyPr/>
        <a:lstStyle/>
        <a:p>
          <a:endParaRPr lang="en-IN"/>
        </a:p>
      </dgm:t>
    </dgm:pt>
    <dgm:pt modelId="{5976F96D-0A10-4547-93AF-8371C49DCA40}" type="sibTrans" cxnId="{E704D046-ACAE-4365-B903-FF94E3318023}">
      <dgm:prSet/>
      <dgm:spPr/>
      <dgm:t>
        <a:bodyPr/>
        <a:lstStyle/>
        <a:p>
          <a:endParaRPr lang="en-IN"/>
        </a:p>
      </dgm:t>
    </dgm:pt>
    <dgm:pt modelId="{E61FD6F9-F20E-4E0E-9E5C-E50DE153D80E}" type="pres">
      <dgm:prSet presAssocID="{B389C89D-8252-40E1-B052-9C6A4C1B0827}" presName="Name0" presStyleCnt="0">
        <dgm:presLayoutVars>
          <dgm:dir/>
          <dgm:animLvl val="lvl"/>
          <dgm:resizeHandles val="exact"/>
        </dgm:presLayoutVars>
      </dgm:prSet>
      <dgm:spPr/>
      <dgm:t>
        <a:bodyPr/>
        <a:lstStyle/>
        <a:p>
          <a:endParaRPr lang="en-IN"/>
        </a:p>
      </dgm:t>
    </dgm:pt>
    <dgm:pt modelId="{F7F45AF7-B28A-4216-908A-28AD8847D77C}" type="pres">
      <dgm:prSet presAssocID="{B85D471A-DE49-4771-880B-64472E97C513}" presName="linNode" presStyleCnt="0"/>
      <dgm:spPr/>
    </dgm:pt>
    <dgm:pt modelId="{3B122223-CE99-40C3-9074-36C73B653B42}" type="pres">
      <dgm:prSet presAssocID="{B85D471A-DE49-4771-880B-64472E97C513}" presName="parentText" presStyleLbl="node1" presStyleIdx="0" presStyleCnt="1" custScaleX="122924" custLinFactNeighborX="-2" custLinFactNeighborY="-49">
        <dgm:presLayoutVars>
          <dgm:chMax val="1"/>
          <dgm:bulletEnabled val="1"/>
        </dgm:presLayoutVars>
      </dgm:prSet>
      <dgm:spPr/>
      <dgm:t>
        <a:bodyPr/>
        <a:lstStyle/>
        <a:p>
          <a:endParaRPr lang="en-IN"/>
        </a:p>
      </dgm:t>
    </dgm:pt>
    <dgm:pt modelId="{7820881B-4847-4624-9AEC-9D1AA2DA608E}" type="pres">
      <dgm:prSet presAssocID="{B85D471A-DE49-4771-880B-64472E97C513}" presName="descendantText" presStyleLbl="alignAccFollowNode1" presStyleIdx="0" presStyleCnt="1" custScaleX="114869" custScaleY="122107" custLinFactNeighborX="94" custLinFactNeighborY="60">
        <dgm:presLayoutVars>
          <dgm:bulletEnabled val="1"/>
        </dgm:presLayoutVars>
      </dgm:prSet>
      <dgm:spPr/>
      <dgm:t>
        <a:bodyPr/>
        <a:lstStyle/>
        <a:p>
          <a:endParaRPr lang="en-IN"/>
        </a:p>
      </dgm:t>
    </dgm:pt>
  </dgm:ptLst>
  <dgm:cxnLst>
    <dgm:cxn modelId="{1E0B03FF-33DA-49A5-84F6-EBB4E2EABD91}" type="presOf" srcId="{B389C89D-8252-40E1-B052-9C6A4C1B0827}" destId="{E61FD6F9-F20E-4E0E-9E5C-E50DE153D80E}" srcOrd="0" destOrd="0" presId="urn:microsoft.com/office/officeart/2005/8/layout/vList5"/>
    <dgm:cxn modelId="{0EAD771F-6ECD-4838-822D-93086E5503F0}" type="presOf" srcId="{C3BE5AB0-B19C-4106-A95B-ED9C7A17DF2E}" destId="{7820881B-4847-4624-9AEC-9D1AA2DA608E}" srcOrd="0" destOrd="1" presId="urn:microsoft.com/office/officeart/2005/8/layout/vList5"/>
    <dgm:cxn modelId="{0D1FAA0C-F214-42EF-83DF-E046F0617E66}" srcId="{B85D471A-DE49-4771-880B-64472E97C513}" destId="{2D0A6126-C2AC-47FE-8775-9CA4CC1F6552}" srcOrd="4" destOrd="0" parTransId="{6909FFFB-EECC-4A81-BEFE-2CFBC97FA7FD}" sibTransId="{51015E14-AE55-4F6C-9B6B-635150A45FF9}"/>
    <dgm:cxn modelId="{64E58317-B1B3-4DCA-B15A-B0E5DC6D77F7}" srcId="{B85D471A-DE49-4771-880B-64472E97C513}" destId="{CF65F1C5-E963-4649-981B-954BB6DCACCD}" srcOrd="2" destOrd="0" parTransId="{C0F68D7C-60DC-4B43-A7E1-AE78F8251B37}" sibTransId="{E543EFD5-05D6-485A-8447-EB3DC4A9995C}"/>
    <dgm:cxn modelId="{36B10C2F-F9CE-4076-A3C7-DF21DA5199EB}" srcId="{B85D471A-DE49-4771-880B-64472E97C513}" destId="{53492E75-5892-4A19-96B0-B4D142E7876E}" srcOrd="5" destOrd="0" parTransId="{92D67A0C-E43B-4DE3-8AC6-71CE321C7C11}" sibTransId="{F146B8DB-DD14-402B-937E-48D009E7DFF1}"/>
    <dgm:cxn modelId="{A6CBAFA5-31F2-4ACD-BC33-F228551A95BC}" type="presOf" srcId="{388EC89C-5FF8-462C-9EAD-E7075F4562A2}" destId="{7820881B-4847-4624-9AEC-9D1AA2DA608E}" srcOrd="0" destOrd="0" presId="urn:microsoft.com/office/officeart/2005/8/layout/vList5"/>
    <dgm:cxn modelId="{262F54C2-0A59-455B-8989-989E5D0B4FD9}" type="presOf" srcId="{BCE63CB1-406D-4DCE-87BC-82DEDC2CFF7B}" destId="{7820881B-4847-4624-9AEC-9D1AA2DA608E}" srcOrd="0" destOrd="6" presId="urn:microsoft.com/office/officeart/2005/8/layout/vList5"/>
    <dgm:cxn modelId="{F52C4A16-F920-4861-BBB2-35A1D6FD79EE}" type="presOf" srcId="{CF65F1C5-E963-4649-981B-954BB6DCACCD}" destId="{7820881B-4847-4624-9AEC-9D1AA2DA608E}" srcOrd="0" destOrd="2" presId="urn:microsoft.com/office/officeart/2005/8/layout/vList5"/>
    <dgm:cxn modelId="{B8D77CA9-B3FB-446E-868E-1AE942A50FBE}" type="presOf" srcId="{53492E75-5892-4A19-96B0-B4D142E7876E}" destId="{7820881B-4847-4624-9AEC-9D1AA2DA608E}" srcOrd="0" destOrd="5" presId="urn:microsoft.com/office/officeart/2005/8/layout/vList5"/>
    <dgm:cxn modelId="{A83B2C82-0AF7-45FF-844D-5E3D5A526F75}" srcId="{B85D471A-DE49-4771-880B-64472E97C513}" destId="{BCE63CB1-406D-4DCE-87BC-82DEDC2CFF7B}" srcOrd="6" destOrd="0" parTransId="{895AFAA0-25FB-4C9C-91D2-78692DE9A456}" sibTransId="{F92382D5-0FAF-458E-89EF-BB0CDFDCBC8E}"/>
    <dgm:cxn modelId="{198F883E-7524-4A51-A54D-C1857DEDAD0B}" srcId="{B85D471A-DE49-4771-880B-64472E97C513}" destId="{ABD357A2-1226-4C6E-A90B-B43245A7C459}" srcOrd="3" destOrd="0" parTransId="{A0120067-51A6-438A-B81D-09654F74978A}" sibTransId="{24FF6A93-8D87-49B8-8107-D4DE59D8644C}"/>
    <dgm:cxn modelId="{E80D71AF-DA01-4753-A65B-DEAB15445DA9}" type="presOf" srcId="{2D0A6126-C2AC-47FE-8775-9CA4CC1F6552}" destId="{7820881B-4847-4624-9AEC-9D1AA2DA608E}" srcOrd="0" destOrd="4" presId="urn:microsoft.com/office/officeart/2005/8/layout/vList5"/>
    <dgm:cxn modelId="{B007439B-D344-4BAA-9D3D-9EF04310A7B2}" srcId="{B85D471A-DE49-4771-880B-64472E97C513}" destId="{388EC89C-5FF8-462C-9EAD-E7075F4562A2}" srcOrd="0" destOrd="0" parTransId="{4C667C52-41C0-4152-A78F-B9B6EA97099A}" sibTransId="{048F148A-DAB1-4C1E-A218-91542ADFD5AF}"/>
    <dgm:cxn modelId="{73549A9E-9FA7-4DE4-9C0F-8379E6121D6E}" type="presOf" srcId="{ABD357A2-1226-4C6E-A90B-B43245A7C459}" destId="{7820881B-4847-4624-9AEC-9D1AA2DA608E}" srcOrd="0" destOrd="3" presId="urn:microsoft.com/office/officeart/2005/8/layout/vList5"/>
    <dgm:cxn modelId="{29563DEA-476B-4204-8C44-D8980BA06FF6}" srcId="{B389C89D-8252-40E1-B052-9C6A4C1B0827}" destId="{B85D471A-DE49-4771-880B-64472E97C513}" srcOrd="0" destOrd="0" parTransId="{F69952E6-3A2E-4FA4-87EB-1DFD618ADEF2}" sibTransId="{B2B3CAE0-FBD6-4B2F-AE93-55CE69EDA3E4}"/>
    <dgm:cxn modelId="{E704D046-ACAE-4365-B903-FF94E3318023}" srcId="{B85D471A-DE49-4771-880B-64472E97C513}" destId="{C3BE5AB0-B19C-4106-A95B-ED9C7A17DF2E}" srcOrd="1" destOrd="0" parTransId="{1DD73256-1E9C-4AEF-A141-7B3EB6777DE7}" sibTransId="{5976F96D-0A10-4547-93AF-8371C49DCA40}"/>
    <dgm:cxn modelId="{16C159A0-1F8A-4AE7-A939-3AE254F7A191}" type="presOf" srcId="{B85D471A-DE49-4771-880B-64472E97C513}" destId="{3B122223-CE99-40C3-9074-36C73B653B42}" srcOrd="0" destOrd="0" presId="urn:microsoft.com/office/officeart/2005/8/layout/vList5"/>
    <dgm:cxn modelId="{ABCFA906-5D70-4343-8147-316065535A56}" type="presParOf" srcId="{E61FD6F9-F20E-4E0E-9E5C-E50DE153D80E}" destId="{F7F45AF7-B28A-4216-908A-28AD8847D77C}" srcOrd="0" destOrd="0" presId="urn:microsoft.com/office/officeart/2005/8/layout/vList5"/>
    <dgm:cxn modelId="{FC77533B-DE9F-4C72-8C53-AAB192BC1F26}" type="presParOf" srcId="{F7F45AF7-B28A-4216-908A-28AD8847D77C}" destId="{3B122223-CE99-40C3-9074-36C73B653B42}" srcOrd="0" destOrd="0" presId="urn:microsoft.com/office/officeart/2005/8/layout/vList5"/>
    <dgm:cxn modelId="{43003C5D-4F29-4170-8ACD-0568D3B1A332}" type="presParOf" srcId="{F7F45AF7-B28A-4216-908A-28AD8847D77C}" destId="{7820881B-4847-4624-9AEC-9D1AA2DA608E}" srcOrd="1" destOrd="0" presId="urn:microsoft.com/office/officeart/2005/8/layout/vList5"/>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389C89D-8252-40E1-B052-9C6A4C1B0827}" type="doc">
      <dgm:prSet loTypeId="urn:microsoft.com/office/officeart/2005/8/layout/vList5" loCatId="list" qsTypeId="urn:microsoft.com/office/officeart/2005/8/quickstyle/simple1" qsCatId="simple" csTypeId="urn:microsoft.com/office/officeart/2005/8/colors/colorful4" csCatId="colorful" phldr="1"/>
      <dgm:spPr/>
      <dgm:t>
        <a:bodyPr/>
        <a:lstStyle/>
        <a:p>
          <a:endParaRPr lang="en-IN"/>
        </a:p>
      </dgm:t>
    </dgm:pt>
    <dgm:pt modelId="{B85D471A-DE49-4771-880B-64472E97C513}">
      <dgm:prSet phldrT="[Text]" custT="1"/>
      <dgm:spPr>
        <a:solidFill>
          <a:srgbClr val="A50021"/>
        </a:solidFill>
      </dgm:spPr>
      <dgm:t>
        <a:bodyPr/>
        <a:lstStyle/>
        <a:p>
          <a:r>
            <a:rPr lang="en-IN" sz="2800" b="1" dirty="0" smtClean="0"/>
            <a:t>MS. AARTI RANI PRAJAPATI</a:t>
          </a:r>
          <a:endParaRPr lang="en-IN" sz="2800" b="1" dirty="0"/>
        </a:p>
      </dgm:t>
    </dgm:pt>
    <dgm:pt modelId="{B2B3CAE0-FBD6-4B2F-AE93-55CE69EDA3E4}" type="sibTrans" cxnId="{29563DEA-476B-4204-8C44-D8980BA06FF6}">
      <dgm:prSet/>
      <dgm:spPr/>
      <dgm:t>
        <a:bodyPr/>
        <a:lstStyle/>
        <a:p>
          <a:endParaRPr lang="en-IN"/>
        </a:p>
      </dgm:t>
    </dgm:pt>
    <dgm:pt modelId="{F69952E6-3A2E-4FA4-87EB-1DFD618ADEF2}" type="parTrans" cxnId="{29563DEA-476B-4204-8C44-D8980BA06FF6}">
      <dgm:prSet/>
      <dgm:spPr/>
      <dgm:t>
        <a:bodyPr/>
        <a:lstStyle/>
        <a:p>
          <a:endParaRPr lang="en-IN"/>
        </a:p>
      </dgm:t>
    </dgm:pt>
    <dgm:pt modelId="{BCE63CB1-406D-4DCE-87BC-82DEDC2CFF7B}">
      <dgm:prSet phldrT="[Text]" custT="1"/>
      <dgm:spPr>
        <a:solidFill>
          <a:srgbClr val="FFFF99"/>
        </a:solidFill>
      </dgm:spPr>
      <dgm:t>
        <a:bodyPr/>
        <a:lstStyle/>
        <a:p>
          <a:r>
            <a:rPr lang="en-IN" sz="1400" dirty="0" smtClean="0"/>
            <a:t>Attended  IQAC – Research Methodology Qualitative and Quantitative methods at JMC Hall on 3</a:t>
          </a:r>
          <a:r>
            <a:rPr lang="en-IN" sz="1400" baseline="30000" dirty="0" smtClean="0"/>
            <a:t>rd</a:t>
          </a:r>
          <a:r>
            <a:rPr lang="en-IN" sz="1400" dirty="0" smtClean="0"/>
            <a:t>-4</a:t>
          </a:r>
          <a:r>
            <a:rPr lang="en-IN" sz="1400" baseline="30000" dirty="0" smtClean="0"/>
            <a:t>th</a:t>
          </a:r>
          <a:r>
            <a:rPr lang="en-IN" sz="1400" dirty="0" smtClean="0"/>
            <a:t> April 2018. </a:t>
          </a:r>
          <a:endParaRPr lang="en-IN" sz="1400" dirty="0"/>
        </a:p>
      </dgm:t>
    </dgm:pt>
    <dgm:pt modelId="{F92382D5-0FAF-458E-89EF-BB0CDFDCBC8E}" type="sibTrans" cxnId="{A83B2C82-0AF7-45FF-844D-5E3D5A526F75}">
      <dgm:prSet/>
      <dgm:spPr/>
      <dgm:t>
        <a:bodyPr/>
        <a:lstStyle/>
        <a:p>
          <a:endParaRPr lang="en-IN"/>
        </a:p>
      </dgm:t>
    </dgm:pt>
    <dgm:pt modelId="{895AFAA0-25FB-4C9C-91D2-78692DE9A456}" type="parTrans" cxnId="{A83B2C82-0AF7-45FF-844D-5E3D5A526F75}">
      <dgm:prSet/>
      <dgm:spPr/>
      <dgm:t>
        <a:bodyPr/>
        <a:lstStyle/>
        <a:p>
          <a:endParaRPr lang="en-IN"/>
        </a:p>
      </dgm:t>
    </dgm:pt>
    <dgm:pt modelId="{53492E75-5892-4A19-96B0-B4D142E7876E}">
      <dgm:prSet phldrT="[Text]" custT="1"/>
      <dgm:spPr>
        <a:solidFill>
          <a:srgbClr val="FFFF99"/>
        </a:solidFill>
      </dgm:spPr>
      <dgm:t>
        <a:bodyPr/>
        <a:lstStyle/>
        <a:p>
          <a:r>
            <a:rPr lang="en-IN" sz="1400" dirty="0" smtClean="0">
              <a:solidFill>
                <a:srgbClr val="C00000"/>
              </a:solidFill>
            </a:rPr>
            <a:t>Presented Paper  in One day seminar  on ‘</a:t>
          </a:r>
          <a:r>
            <a:rPr lang="en-IN" sz="1400" dirty="0" err="1" smtClean="0">
              <a:solidFill>
                <a:srgbClr val="C00000"/>
              </a:solidFill>
            </a:rPr>
            <a:t>Stree</a:t>
          </a:r>
          <a:r>
            <a:rPr lang="en-IN" sz="1400" dirty="0" smtClean="0">
              <a:solidFill>
                <a:srgbClr val="C00000"/>
              </a:solidFill>
            </a:rPr>
            <a:t> </a:t>
          </a:r>
          <a:r>
            <a:rPr lang="en-IN" sz="1400" dirty="0" err="1" smtClean="0">
              <a:solidFill>
                <a:srgbClr val="C00000"/>
              </a:solidFill>
            </a:rPr>
            <a:t>Vimarsh</a:t>
          </a:r>
          <a:r>
            <a:rPr lang="en-IN" sz="1400" dirty="0" smtClean="0">
              <a:solidFill>
                <a:srgbClr val="C00000"/>
              </a:solidFill>
            </a:rPr>
            <a:t> :</a:t>
          </a:r>
          <a:r>
            <a:rPr lang="en-IN" sz="1400" dirty="0" err="1" smtClean="0">
              <a:solidFill>
                <a:srgbClr val="C00000"/>
              </a:solidFill>
            </a:rPr>
            <a:t>Samkaaleen</a:t>
          </a:r>
          <a:r>
            <a:rPr lang="en-IN" sz="1400" dirty="0" smtClean="0">
              <a:solidFill>
                <a:srgbClr val="C00000"/>
              </a:solidFill>
            </a:rPr>
            <a:t>  </a:t>
          </a:r>
          <a:r>
            <a:rPr lang="en-IN" sz="1400" dirty="0" err="1" smtClean="0">
              <a:solidFill>
                <a:srgbClr val="C00000"/>
              </a:solidFill>
            </a:rPr>
            <a:t>Samdarsh</a:t>
          </a:r>
          <a:r>
            <a:rPr lang="en-IN" sz="1400" dirty="0" smtClean="0">
              <a:solidFill>
                <a:srgbClr val="C00000"/>
              </a:solidFill>
            </a:rPr>
            <a:t> at JMC, MPH on 16</a:t>
          </a:r>
          <a:r>
            <a:rPr lang="en-IN" sz="1400" baseline="30000" dirty="0" smtClean="0">
              <a:solidFill>
                <a:srgbClr val="C00000"/>
              </a:solidFill>
            </a:rPr>
            <a:t>th</a:t>
          </a:r>
          <a:r>
            <a:rPr lang="en-IN" sz="1400" dirty="0" smtClean="0">
              <a:solidFill>
                <a:srgbClr val="C00000"/>
              </a:solidFill>
            </a:rPr>
            <a:t> March 2018.</a:t>
          </a:r>
          <a:endParaRPr lang="en-IN" sz="1400" dirty="0">
            <a:solidFill>
              <a:srgbClr val="C00000"/>
            </a:solidFill>
          </a:endParaRPr>
        </a:p>
      </dgm:t>
    </dgm:pt>
    <dgm:pt modelId="{F146B8DB-DD14-402B-937E-48D009E7DFF1}" type="sibTrans" cxnId="{36B10C2F-F9CE-4076-A3C7-DF21DA5199EB}">
      <dgm:prSet/>
      <dgm:spPr/>
      <dgm:t>
        <a:bodyPr/>
        <a:lstStyle/>
        <a:p>
          <a:endParaRPr lang="en-IN"/>
        </a:p>
      </dgm:t>
    </dgm:pt>
    <dgm:pt modelId="{92D67A0C-E43B-4DE3-8AC6-71CE321C7C11}" type="parTrans" cxnId="{36B10C2F-F9CE-4076-A3C7-DF21DA5199EB}">
      <dgm:prSet/>
      <dgm:spPr/>
      <dgm:t>
        <a:bodyPr/>
        <a:lstStyle/>
        <a:p>
          <a:endParaRPr lang="en-IN"/>
        </a:p>
      </dgm:t>
    </dgm:pt>
    <dgm:pt modelId="{388EC89C-5FF8-462C-9EAD-E7075F4562A2}">
      <dgm:prSet phldrT="[Text]" custT="1"/>
      <dgm:spPr>
        <a:solidFill>
          <a:srgbClr val="FFFF99"/>
        </a:solidFill>
      </dgm:spPr>
      <dgm:t>
        <a:bodyPr/>
        <a:lstStyle/>
        <a:p>
          <a:r>
            <a:rPr lang="en-IN" sz="1400" dirty="0" smtClean="0"/>
            <a:t>Book published ‘</a:t>
          </a:r>
          <a:r>
            <a:rPr lang="en-IN" sz="1400" dirty="0" err="1" smtClean="0"/>
            <a:t>Jayasi</a:t>
          </a:r>
          <a:r>
            <a:rPr lang="en-IN" sz="1400" dirty="0" smtClean="0"/>
            <a:t> </a:t>
          </a:r>
          <a:r>
            <a:rPr lang="en-IN" sz="1400" dirty="0" err="1" smtClean="0"/>
            <a:t>aur</a:t>
          </a:r>
          <a:r>
            <a:rPr lang="en-IN" sz="1400" dirty="0" smtClean="0"/>
            <a:t> </a:t>
          </a:r>
          <a:r>
            <a:rPr lang="en-IN" sz="1400" dirty="0" err="1" smtClean="0"/>
            <a:t>Padmakar</a:t>
          </a:r>
          <a:r>
            <a:rPr lang="en-IN" sz="1400" dirty="0" smtClean="0"/>
            <a:t> </a:t>
          </a:r>
          <a:r>
            <a:rPr lang="en-IN" sz="1400" dirty="0" err="1" smtClean="0"/>
            <a:t>ke</a:t>
          </a:r>
          <a:r>
            <a:rPr lang="en-IN" sz="1400" dirty="0" smtClean="0"/>
            <a:t> </a:t>
          </a:r>
          <a:r>
            <a:rPr lang="en-IN" sz="1400" dirty="0" err="1" smtClean="0"/>
            <a:t>kaavvya</a:t>
          </a:r>
          <a:r>
            <a:rPr lang="en-IN" sz="1400" dirty="0" smtClean="0"/>
            <a:t> </a:t>
          </a:r>
          <a:r>
            <a:rPr lang="en-IN" sz="1400" dirty="0" err="1" smtClean="0"/>
            <a:t>mein</a:t>
          </a:r>
          <a:r>
            <a:rPr lang="en-IN" sz="1400" dirty="0" smtClean="0"/>
            <a:t> </a:t>
          </a:r>
          <a:r>
            <a:rPr lang="en-IN" sz="1400" dirty="0" err="1" smtClean="0"/>
            <a:t>Nayika</a:t>
          </a:r>
          <a:r>
            <a:rPr lang="en-IN" sz="1400" dirty="0" smtClean="0"/>
            <a:t>’ from ‘</a:t>
          </a:r>
          <a:r>
            <a:rPr lang="en-IN" sz="1400" dirty="0" err="1" smtClean="0"/>
            <a:t>Swakshar</a:t>
          </a:r>
          <a:r>
            <a:rPr lang="en-IN" sz="1400" dirty="0" smtClean="0"/>
            <a:t> Publication -2017.ISBN – 978-93-86007-43-8.</a:t>
          </a:r>
          <a:endParaRPr lang="en-IN" sz="1400" dirty="0"/>
        </a:p>
      </dgm:t>
    </dgm:pt>
    <dgm:pt modelId="{4C667C52-41C0-4152-A78F-B9B6EA97099A}" type="parTrans" cxnId="{B007439B-D344-4BAA-9D3D-9EF04310A7B2}">
      <dgm:prSet/>
      <dgm:spPr/>
    </dgm:pt>
    <dgm:pt modelId="{048F148A-DAB1-4C1E-A218-91542ADFD5AF}" type="sibTrans" cxnId="{B007439B-D344-4BAA-9D3D-9EF04310A7B2}">
      <dgm:prSet/>
      <dgm:spPr/>
    </dgm:pt>
    <dgm:pt modelId="{F0FC030E-2881-417C-A2A8-E60A3C2D7E0E}">
      <dgm:prSet phldrT="[Text]" custT="1"/>
      <dgm:spPr>
        <a:solidFill>
          <a:srgbClr val="FFFF99"/>
        </a:solidFill>
      </dgm:spPr>
      <dgm:t>
        <a:bodyPr/>
        <a:lstStyle/>
        <a:p>
          <a:r>
            <a:rPr lang="en-IN" sz="1400" dirty="0" smtClean="0">
              <a:solidFill>
                <a:srgbClr val="C00000"/>
              </a:solidFill>
            </a:rPr>
            <a:t>Research Article ‘</a:t>
          </a:r>
          <a:r>
            <a:rPr lang="en-IN" sz="1400" dirty="0" err="1" smtClean="0">
              <a:solidFill>
                <a:srgbClr val="C00000"/>
              </a:solidFill>
            </a:rPr>
            <a:t>Madhy</a:t>
          </a:r>
          <a:r>
            <a:rPr lang="en-IN" sz="1400" dirty="0" smtClean="0">
              <a:solidFill>
                <a:srgbClr val="C00000"/>
              </a:solidFill>
            </a:rPr>
            <a:t> </a:t>
          </a:r>
          <a:r>
            <a:rPr lang="en-IN" sz="1400" dirty="0" err="1" smtClean="0">
              <a:solidFill>
                <a:srgbClr val="C00000"/>
              </a:solidFill>
            </a:rPr>
            <a:t>kaleen</a:t>
          </a:r>
          <a:r>
            <a:rPr lang="en-IN" sz="1400" dirty="0" smtClean="0">
              <a:solidFill>
                <a:srgbClr val="C00000"/>
              </a:solidFill>
            </a:rPr>
            <a:t> </a:t>
          </a:r>
          <a:r>
            <a:rPr lang="en-IN" sz="1400" dirty="0" err="1" smtClean="0">
              <a:solidFill>
                <a:srgbClr val="C00000"/>
              </a:solidFill>
            </a:rPr>
            <a:t>brij</a:t>
          </a:r>
          <a:r>
            <a:rPr lang="en-IN" sz="1400" dirty="0" smtClean="0">
              <a:solidFill>
                <a:srgbClr val="C00000"/>
              </a:solidFill>
            </a:rPr>
            <a:t> </a:t>
          </a:r>
          <a:r>
            <a:rPr lang="en-IN" sz="1400" dirty="0" err="1" smtClean="0">
              <a:solidFill>
                <a:srgbClr val="C00000"/>
              </a:solidFill>
            </a:rPr>
            <a:t>bhasha</a:t>
          </a:r>
          <a:r>
            <a:rPr lang="en-IN" sz="1400" dirty="0" smtClean="0">
              <a:solidFill>
                <a:srgbClr val="C00000"/>
              </a:solidFill>
            </a:rPr>
            <a:t> </a:t>
          </a:r>
          <a:r>
            <a:rPr lang="en-IN" sz="1400" dirty="0" err="1" smtClean="0">
              <a:solidFill>
                <a:srgbClr val="C00000"/>
              </a:solidFill>
            </a:rPr>
            <a:t>kavya</a:t>
          </a:r>
          <a:r>
            <a:rPr lang="en-IN" sz="1400" dirty="0" smtClean="0">
              <a:solidFill>
                <a:srgbClr val="C00000"/>
              </a:solidFill>
            </a:rPr>
            <a:t> </a:t>
          </a:r>
          <a:r>
            <a:rPr lang="en-IN" sz="1400" dirty="0" err="1" smtClean="0">
              <a:solidFill>
                <a:srgbClr val="C00000"/>
              </a:solidFill>
            </a:rPr>
            <a:t>aur</a:t>
          </a:r>
          <a:r>
            <a:rPr lang="en-IN" sz="1400" dirty="0" smtClean="0">
              <a:solidFill>
                <a:srgbClr val="C00000"/>
              </a:solidFill>
            </a:rPr>
            <a:t> </a:t>
          </a:r>
          <a:r>
            <a:rPr lang="en-IN" sz="1400" dirty="0" err="1" smtClean="0">
              <a:solidFill>
                <a:srgbClr val="C00000"/>
              </a:solidFill>
            </a:rPr>
            <a:t>stree</a:t>
          </a:r>
          <a:r>
            <a:rPr lang="en-IN" sz="1400" dirty="0" smtClean="0">
              <a:solidFill>
                <a:srgbClr val="C00000"/>
              </a:solidFill>
            </a:rPr>
            <a:t> </a:t>
          </a:r>
          <a:r>
            <a:rPr lang="en-IN" sz="1400" dirty="0" err="1" smtClean="0">
              <a:solidFill>
                <a:srgbClr val="C00000"/>
              </a:solidFill>
            </a:rPr>
            <a:t>Rachnakaar</a:t>
          </a:r>
          <a:r>
            <a:rPr lang="en-IN" sz="1400" dirty="0" smtClean="0">
              <a:solidFill>
                <a:srgbClr val="C00000"/>
              </a:solidFill>
            </a:rPr>
            <a:t> on Jan.2017 in ‘</a:t>
          </a:r>
          <a:r>
            <a:rPr lang="en-IN" sz="1400" dirty="0" err="1" smtClean="0">
              <a:solidFill>
                <a:srgbClr val="C00000"/>
              </a:solidFill>
            </a:rPr>
            <a:t>Stree</a:t>
          </a:r>
          <a:r>
            <a:rPr lang="en-IN" sz="1400" dirty="0" smtClean="0">
              <a:solidFill>
                <a:srgbClr val="C00000"/>
              </a:solidFill>
            </a:rPr>
            <a:t> </a:t>
          </a:r>
          <a:r>
            <a:rPr lang="en-IN" sz="1400" dirty="0" err="1" smtClean="0">
              <a:solidFill>
                <a:srgbClr val="C00000"/>
              </a:solidFill>
            </a:rPr>
            <a:t>kaal</a:t>
          </a:r>
          <a:r>
            <a:rPr lang="en-IN" sz="1400" dirty="0" smtClean="0">
              <a:solidFill>
                <a:srgbClr val="C00000"/>
              </a:solidFill>
            </a:rPr>
            <a:t> web’ ISSN- 2394-093.</a:t>
          </a:r>
          <a:endParaRPr lang="en-IN" sz="1400" dirty="0">
            <a:solidFill>
              <a:srgbClr val="C00000"/>
            </a:solidFill>
          </a:endParaRPr>
        </a:p>
      </dgm:t>
    </dgm:pt>
    <dgm:pt modelId="{E6610C92-53E3-4B14-B83F-D9F404841C17}" type="parTrans" cxnId="{393AD208-1DE2-4B83-944F-19813F51E11D}">
      <dgm:prSet/>
      <dgm:spPr/>
    </dgm:pt>
    <dgm:pt modelId="{42F9CB55-569A-450D-A120-E5CC8C8757AD}" type="sibTrans" cxnId="{393AD208-1DE2-4B83-944F-19813F51E11D}">
      <dgm:prSet/>
      <dgm:spPr/>
    </dgm:pt>
    <dgm:pt modelId="{5F932BE5-74C5-4A3B-9867-1B8546DE8535}">
      <dgm:prSet phldrT="[Text]" custT="1"/>
      <dgm:spPr>
        <a:solidFill>
          <a:srgbClr val="FFFF99"/>
        </a:solidFill>
      </dgm:spPr>
      <dgm:t>
        <a:bodyPr/>
        <a:lstStyle/>
        <a:p>
          <a:r>
            <a:rPr lang="en-IN" sz="1400" dirty="0" smtClean="0"/>
            <a:t>Research article ‘ </a:t>
          </a:r>
          <a:r>
            <a:rPr lang="en-IN" sz="1400" dirty="0" err="1" smtClean="0"/>
            <a:t>Jayasi</a:t>
          </a:r>
          <a:r>
            <a:rPr lang="en-IN" sz="1400" dirty="0" smtClean="0"/>
            <a:t> </a:t>
          </a:r>
          <a:r>
            <a:rPr lang="en-IN" sz="1400" dirty="0" err="1" smtClean="0"/>
            <a:t>aur</a:t>
          </a:r>
          <a:r>
            <a:rPr lang="en-IN" sz="1400" dirty="0" smtClean="0"/>
            <a:t> </a:t>
          </a:r>
          <a:r>
            <a:rPr lang="en-IN" sz="1400" dirty="0" err="1" smtClean="0"/>
            <a:t>Padmakar</a:t>
          </a:r>
          <a:r>
            <a:rPr lang="en-IN" sz="1400" dirty="0" smtClean="0"/>
            <a:t> </a:t>
          </a:r>
          <a:r>
            <a:rPr lang="en-IN" sz="1400" dirty="0" err="1" smtClean="0"/>
            <a:t>ki</a:t>
          </a:r>
          <a:r>
            <a:rPr lang="en-IN" sz="1400" dirty="0" smtClean="0"/>
            <a:t> </a:t>
          </a:r>
          <a:r>
            <a:rPr lang="en-IN" sz="1400" dirty="0" err="1" smtClean="0"/>
            <a:t>Nayikaaon</a:t>
          </a:r>
          <a:r>
            <a:rPr lang="en-IN" sz="1400" dirty="0" smtClean="0"/>
            <a:t> </a:t>
          </a:r>
          <a:r>
            <a:rPr lang="en-IN" sz="1400" dirty="0" err="1" smtClean="0"/>
            <a:t>ke</a:t>
          </a:r>
          <a:r>
            <a:rPr lang="en-IN" sz="1400" dirty="0" smtClean="0"/>
            <a:t> </a:t>
          </a:r>
          <a:r>
            <a:rPr lang="en-IN" sz="1400" dirty="0" err="1" smtClean="0"/>
            <a:t>Vyaktitvo</a:t>
          </a:r>
          <a:r>
            <a:rPr lang="en-IN" sz="1400" dirty="0" smtClean="0"/>
            <a:t> </a:t>
          </a:r>
          <a:r>
            <a:rPr lang="en-IN" sz="1400" dirty="0" err="1" smtClean="0"/>
            <a:t>ke</a:t>
          </a:r>
          <a:r>
            <a:rPr lang="en-IN" sz="1400" dirty="0" smtClean="0"/>
            <a:t> </a:t>
          </a:r>
          <a:r>
            <a:rPr lang="en-IN" sz="1400" dirty="0" err="1" smtClean="0"/>
            <a:t>samajik</a:t>
          </a:r>
          <a:r>
            <a:rPr lang="en-IN" sz="1400" dirty="0" smtClean="0"/>
            <a:t> </a:t>
          </a:r>
          <a:r>
            <a:rPr lang="en-IN" sz="1400" dirty="0" err="1" smtClean="0"/>
            <a:t>paksh</a:t>
          </a:r>
          <a:r>
            <a:rPr lang="en-IN" sz="1400" dirty="0" smtClean="0"/>
            <a:t> ka </a:t>
          </a:r>
          <a:r>
            <a:rPr lang="en-IN" sz="1400" dirty="0" err="1" smtClean="0"/>
            <a:t>tulnatmak</a:t>
          </a:r>
          <a:r>
            <a:rPr lang="en-IN" sz="1400" dirty="0" smtClean="0"/>
            <a:t> </a:t>
          </a:r>
          <a:r>
            <a:rPr lang="en-IN" sz="1400" dirty="0" err="1" smtClean="0"/>
            <a:t>adhyyan</a:t>
          </a:r>
          <a:r>
            <a:rPr lang="en-IN" sz="1400" dirty="0" smtClean="0"/>
            <a:t>; on August.2017 in ‘</a:t>
          </a:r>
          <a:r>
            <a:rPr lang="en-IN" sz="1400" dirty="0" err="1" smtClean="0"/>
            <a:t>Stree</a:t>
          </a:r>
          <a:r>
            <a:rPr lang="en-IN" sz="1400" dirty="0" smtClean="0"/>
            <a:t> </a:t>
          </a:r>
          <a:r>
            <a:rPr lang="en-IN" sz="1400" dirty="0" err="1" smtClean="0"/>
            <a:t>kaal</a:t>
          </a:r>
          <a:r>
            <a:rPr lang="en-IN" sz="1400" dirty="0" smtClean="0"/>
            <a:t> web’ ISSN-2394-093.</a:t>
          </a:r>
          <a:endParaRPr lang="en-IN" sz="1400" dirty="0"/>
        </a:p>
      </dgm:t>
    </dgm:pt>
    <dgm:pt modelId="{4FD9D044-2790-485B-8E04-0CAA267DC720}" type="parTrans" cxnId="{D57AB234-2051-41DD-A93B-161AE8A34F82}">
      <dgm:prSet/>
      <dgm:spPr/>
    </dgm:pt>
    <dgm:pt modelId="{24BFADCD-811E-4A73-8B1C-C566FCE9C732}" type="sibTrans" cxnId="{D57AB234-2051-41DD-A93B-161AE8A34F82}">
      <dgm:prSet/>
      <dgm:spPr/>
    </dgm:pt>
    <dgm:pt modelId="{5C5ABDB8-6D28-41FD-89AC-7C61822CBA93}">
      <dgm:prSet phldrT="[Text]" custT="1"/>
      <dgm:spPr>
        <a:solidFill>
          <a:srgbClr val="FFFF99"/>
        </a:solidFill>
      </dgm:spPr>
      <dgm:t>
        <a:bodyPr/>
        <a:lstStyle/>
        <a:p>
          <a:r>
            <a:rPr lang="en-IN" sz="1400" dirty="0" err="1" smtClean="0">
              <a:solidFill>
                <a:srgbClr val="C00000"/>
              </a:solidFill>
            </a:rPr>
            <a:t>Article’Soch</a:t>
          </a:r>
          <a:r>
            <a:rPr lang="en-IN" sz="1400" dirty="0" smtClean="0">
              <a:solidFill>
                <a:srgbClr val="C00000"/>
              </a:solidFill>
            </a:rPr>
            <a:t> ka </a:t>
          </a:r>
          <a:r>
            <a:rPr lang="en-IN" sz="1400" dirty="0" err="1" smtClean="0">
              <a:solidFill>
                <a:srgbClr val="C00000"/>
              </a:solidFill>
            </a:rPr>
            <a:t>sankuchit</a:t>
          </a:r>
          <a:r>
            <a:rPr lang="en-IN" sz="1400" dirty="0" smtClean="0">
              <a:solidFill>
                <a:srgbClr val="C00000"/>
              </a:solidFill>
            </a:rPr>
            <a:t> </a:t>
          </a:r>
          <a:r>
            <a:rPr lang="en-IN" sz="1400" dirty="0" err="1" smtClean="0">
              <a:solidFill>
                <a:srgbClr val="C00000"/>
              </a:solidFill>
            </a:rPr>
            <a:t>daayara</a:t>
          </a:r>
          <a:r>
            <a:rPr lang="en-IN" sz="1400" dirty="0" smtClean="0">
              <a:solidFill>
                <a:srgbClr val="C00000"/>
              </a:solidFill>
            </a:rPr>
            <a:t>’ in </a:t>
          </a:r>
          <a:r>
            <a:rPr lang="en-IN" sz="1400" dirty="0" err="1" smtClean="0">
              <a:solidFill>
                <a:srgbClr val="C00000"/>
              </a:solidFill>
            </a:rPr>
            <a:t>Dainik</a:t>
          </a:r>
          <a:r>
            <a:rPr lang="en-IN" sz="1400" dirty="0" smtClean="0">
              <a:solidFill>
                <a:srgbClr val="C00000"/>
              </a:solidFill>
            </a:rPr>
            <a:t> Jagran,14</a:t>
          </a:r>
          <a:r>
            <a:rPr lang="en-IN" sz="1400" baseline="30000" dirty="0" smtClean="0">
              <a:solidFill>
                <a:srgbClr val="C00000"/>
              </a:solidFill>
            </a:rPr>
            <a:t>th</a:t>
          </a:r>
          <a:r>
            <a:rPr lang="en-IN" sz="1400" dirty="0" smtClean="0">
              <a:solidFill>
                <a:srgbClr val="C00000"/>
              </a:solidFill>
            </a:rPr>
            <a:t> Aug,2017.</a:t>
          </a:r>
          <a:endParaRPr lang="en-IN" sz="1400" dirty="0">
            <a:solidFill>
              <a:srgbClr val="C00000"/>
            </a:solidFill>
          </a:endParaRPr>
        </a:p>
      </dgm:t>
    </dgm:pt>
    <dgm:pt modelId="{EC3EDFD8-49EB-4707-A25B-46E9E05FCF48}" type="parTrans" cxnId="{C0CC4A6B-262F-4A18-AF18-B03D59DFB8C7}">
      <dgm:prSet/>
      <dgm:spPr/>
    </dgm:pt>
    <dgm:pt modelId="{24F85486-7821-4343-917D-0A5CFE9454DA}" type="sibTrans" cxnId="{C0CC4A6B-262F-4A18-AF18-B03D59DFB8C7}">
      <dgm:prSet/>
      <dgm:spPr/>
    </dgm:pt>
    <dgm:pt modelId="{8A053588-8D8F-412F-BF16-5A4DC8D5303D}">
      <dgm:prSet phldrT="[Text]" custT="1"/>
      <dgm:spPr>
        <a:solidFill>
          <a:srgbClr val="FFFF99"/>
        </a:solidFill>
      </dgm:spPr>
      <dgm:t>
        <a:bodyPr/>
        <a:lstStyle/>
        <a:p>
          <a:r>
            <a:rPr lang="en-IN" sz="1400" dirty="0" smtClean="0"/>
            <a:t>Article ‘</a:t>
          </a:r>
          <a:r>
            <a:rPr lang="en-IN" sz="1400" dirty="0" err="1" smtClean="0"/>
            <a:t>yein</a:t>
          </a:r>
          <a:r>
            <a:rPr lang="en-IN" sz="1400" dirty="0" smtClean="0"/>
            <a:t> se </a:t>
          </a:r>
          <a:r>
            <a:rPr lang="en-IN" sz="1400" dirty="0" err="1" smtClean="0"/>
            <a:t>gujarti</a:t>
          </a:r>
          <a:r>
            <a:rPr lang="en-IN" sz="1400" dirty="0" smtClean="0"/>
            <a:t> </a:t>
          </a:r>
          <a:r>
            <a:rPr lang="en-IN" sz="1400" dirty="0" err="1" smtClean="0"/>
            <a:t>hain</a:t>
          </a:r>
          <a:r>
            <a:rPr lang="en-IN" sz="1400" dirty="0" smtClean="0"/>
            <a:t> </a:t>
          </a:r>
          <a:r>
            <a:rPr lang="en-IN" sz="1400" dirty="0" err="1" smtClean="0"/>
            <a:t>mahilayein,niyam</a:t>
          </a:r>
          <a:r>
            <a:rPr lang="en-IN" sz="1400" dirty="0" smtClean="0"/>
            <a:t> </a:t>
          </a:r>
          <a:r>
            <a:rPr lang="en-IN" sz="1400" dirty="0" err="1" smtClean="0"/>
            <a:t>chalate</a:t>
          </a:r>
          <a:r>
            <a:rPr lang="en-IN" sz="1400" dirty="0" smtClean="0"/>
            <a:t> </a:t>
          </a:r>
          <a:r>
            <a:rPr lang="en-IN" sz="1400" dirty="0" err="1" smtClean="0"/>
            <a:t>hain</a:t>
          </a:r>
          <a:r>
            <a:rPr lang="en-IN" sz="1400" dirty="0" smtClean="0"/>
            <a:t> </a:t>
          </a:r>
          <a:r>
            <a:rPr lang="en-IN" sz="1400" dirty="0" err="1" smtClean="0"/>
            <a:t>purushon</a:t>
          </a:r>
          <a:r>
            <a:rPr lang="en-IN" sz="1400" dirty="0" smtClean="0"/>
            <a:t> </a:t>
          </a:r>
          <a:r>
            <a:rPr lang="en-IN" sz="1400" dirty="0" err="1" smtClean="0"/>
            <a:t>ke</a:t>
          </a:r>
          <a:r>
            <a:rPr lang="en-IN" sz="1400" dirty="0" smtClean="0"/>
            <a:t>’ in Roundtableindia.co,23</a:t>
          </a:r>
          <a:r>
            <a:rPr lang="en-IN" sz="1400" baseline="30000" dirty="0" smtClean="0"/>
            <a:t>rd</a:t>
          </a:r>
          <a:r>
            <a:rPr lang="en-IN" sz="1400" dirty="0" smtClean="0"/>
            <a:t> oc.2017.</a:t>
          </a:r>
          <a:endParaRPr lang="en-IN" sz="1400" dirty="0"/>
        </a:p>
      </dgm:t>
    </dgm:pt>
    <dgm:pt modelId="{29679E93-AB78-441E-B7A0-85648DEDBA1B}" type="parTrans" cxnId="{563A68E5-A515-45A2-B962-5296E0B90AD2}">
      <dgm:prSet/>
      <dgm:spPr/>
    </dgm:pt>
    <dgm:pt modelId="{FDA8B4F7-F616-4656-AA6C-AF5EC4E8E772}" type="sibTrans" cxnId="{563A68E5-A515-45A2-B962-5296E0B90AD2}">
      <dgm:prSet/>
      <dgm:spPr/>
    </dgm:pt>
    <dgm:pt modelId="{226C7009-187B-470A-A04E-9C40CDDDB612}">
      <dgm:prSet phldrT="[Text]" custT="1"/>
      <dgm:spPr>
        <a:solidFill>
          <a:srgbClr val="FFFF99"/>
        </a:solidFill>
      </dgm:spPr>
      <dgm:t>
        <a:bodyPr/>
        <a:lstStyle/>
        <a:p>
          <a:r>
            <a:rPr lang="en-IN" sz="1400" dirty="0" smtClean="0">
              <a:solidFill>
                <a:srgbClr val="C00000"/>
              </a:solidFill>
            </a:rPr>
            <a:t>Article ‘</a:t>
          </a:r>
          <a:r>
            <a:rPr lang="en-IN" sz="1400" dirty="0" err="1" smtClean="0">
              <a:solidFill>
                <a:srgbClr val="C00000"/>
              </a:solidFill>
            </a:rPr>
            <a:t>mahilaaon</a:t>
          </a:r>
          <a:r>
            <a:rPr lang="en-IN" sz="1400" dirty="0" smtClean="0">
              <a:solidFill>
                <a:srgbClr val="C00000"/>
              </a:solidFill>
            </a:rPr>
            <a:t> </a:t>
          </a:r>
          <a:r>
            <a:rPr lang="en-IN" sz="1400" dirty="0" err="1" smtClean="0">
              <a:solidFill>
                <a:srgbClr val="C00000"/>
              </a:solidFill>
            </a:rPr>
            <a:t>ke</a:t>
          </a:r>
          <a:r>
            <a:rPr lang="en-IN" sz="1400" dirty="0" smtClean="0">
              <a:solidFill>
                <a:srgbClr val="C00000"/>
              </a:solidFill>
            </a:rPr>
            <a:t> </a:t>
          </a:r>
          <a:r>
            <a:rPr lang="en-IN" sz="1400" dirty="0" err="1" smtClean="0">
              <a:solidFill>
                <a:srgbClr val="C00000"/>
              </a:solidFill>
            </a:rPr>
            <a:t>hoshan</a:t>
          </a:r>
          <a:r>
            <a:rPr lang="en-IN" sz="1400" dirty="0" smtClean="0">
              <a:solidFill>
                <a:srgbClr val="C00000"/>
              </a:solidFill>
            </a:rPr>
            <a:t> </a:t>
          </a:r>
          <a:r>
            <a:rPr lang="en-IN" sz="1400" dirty="0" err="1" smtClean="0">
              <a:solidFill>
                <a:srgbClr val="C00000"/>
              </a:solidFill>
            </a:rPr>
            <a:t>ki</a:t>
          </a:r>
          <a:r>
            <a:rPr lang="en-IN" sz="1400" dirty="0" smtClean="0">
              <a:solidFill>
                <a:srgbClr val="C00000"/>
              </a:solidFill>
            </a:rPr>
            <a:t> jade’ in </a:t>
          </a:r>
          <a:r>
            <a:rPr lang="en-IN" sz="1400" dirty="0" err="1" smtClean="0">
              <a:solidFill>
                <a:srgbClr val="C00000"/>
              </a:solidFill>
            </a:rPr>
            <a:t>Dainik</a:t>
          </a:r>
          <a:r>
            <a:rPr lang="en-IN" sz="1400" dirty="0" smtClean="0">
              <a:solidFill>
                <a:srgbClr val="C00000"/>
              </a:solidFill>
            </a:rPr>
            <a:t> Jagran,11</a:t>
          </a:r>
          <a:r>
            <a:rPr lang="en-IN" sz="1400" baseline="30000" dirty="0" smtClean="0">
              <a:solidFill>
                <a:srgbClr val="C00000"/>
              </a:solidFill>
            </a:rPr>
            <a:t>th</a:t>
          </a:r>
          <a:r>
            <a:rPr lang="en-IN" sz="1400" dirty="0" smtClean="0">
              <a:solidFill>
                <a:srgbClr val="C00000"/>
              </a:solidFill>
            </a:rPr>
            <a:t> Jan.2018.</a:t>
          </a:r>
          <a:endParaRPr lang="en-IN" sz="1400" dirty="0">
            <a:solidFill>
              <a:srgbClr val="C00000"/>
            </a:solidFill>
          </a:endParaRPr>
        </a:p>
      </dgm:t>
    </dgm:pt>
    <dgm:pt modelId="{6A37834F-D344-412B-AA31-932B2B8C9C95}" type="parTrans" cxnId="{D12978C5-C23D-4B44-AB10-CC4C31131BE2}">
      <dgm:prSet/>
      <dgm:spPr/>
    </dgm:pt>
    <dgm:pt modelId="{79DADE97-D180-4452-996F-AB67F4354782}" type="sibTrans" cxnId="{D12978C5-C23D-4B44-AB10-CC4C31131BE2}">
      <dgm:prSet/>
      <dgm:spPr/>
    </dgm:pt>
    <dgm:pt modelId="{6E7FA201-02AF-41B5-BA7F-3AF46CAEAA1D}">
      <dgm:prSet phldrT="[Text]" custT="1"/>
      <dgm:spPr>
        <a:solidFill>
          <a:srgbClr val="FFFF99"/>
        </a:solidFill>
      </dgm:spPr>
      <dgm:t>
        <a:bodyPr/>
        <a:lstStyle/>
        <a:p>
          <a:r>
            <a:rPr lang="en-IN" sz="1400" dirty="0" smtClean="0"/>
            <a:t>Published book ‘</a:t>
          </a:r>
          <a:r>
            <a:rPr lang="en-IN" sz="1400" dirty="0" err="1" smtClean="0"/>
            <a:t>Stree</a:t>
          </a:r>
          <a:r>
            <a:rPr lang="en-IN" sz="1400" dirty="0" smtClean="0"/>
            <a:t>: </a:t>
          </a:r>
          <a:r>
            <a:rPr lang="en-IN" sz="1400" dirty="0" err="1" smtClean="0"/>
            <a:t>Satta</a:t>
          </a:r>
          <a:r>
            <a:rPr lang="en-IN" sz="1400" dirty="0" smtClean="0"/>
            <a:t>, </a:t>
          </a:r>
          <a:r>
            <a:rPr lang="en-IN" sz="1400" dirty="0" err="1" smtClean="0"/>
            <a:t>Sanskriti</a:t>
          </a:r>
          <a:r>
            <a:rPr lang="en-IN" sz="1400" dirty="0" smtClean="0"/>
            <a:t> </a:t>
          </a:r>
          <a:r>
            <a:rPr lang="en-IN" sz="1400" dirty="0" err="1" smtClean="0"/>
            <a:t>aur</a:t>
          </a:r>
          <a:r>
            <a:rPr lang="en-IN" sz="1400" dirty="0" smtClean="0"/>
            <a:t> </a:t>
          </a:r>
          <a:r>
            <a:rPr lang="en-IN" sz="1400" dirty="0" err="1" smtClean="0"/>
            <a:t>Samaj</a:t>
          </a:r>
          <a:r>
            <a:rPr lang="en-IN" sz="1400" dirty="0" smtClean="0"/>
            <a:t>’ by </a:t>
          </a:r>
          <a:r>
            <a:rPr lang="en-IN" sz="1400" dirty="0" err="1" smtClean="0"/>
            <a:t>Aman</a:t>
          </a:r>
          <a:r>
            <a:rPr lang="en-IN" sz="1400" dirty="0" smtClean="0"/>
            <a:t> Prakashan.ISBN-978-93-86004-63-7.</a:t>
          </a:r>
          <a:endParaRPr lang="en-IN" sz="1400" dirty="0"/>
        </a:p>
      </dgm:t>
    </dgm:pt>
    <dgm:pt modelId="{ECC259C4-1A20-40F3-AFEF-A05837450600}" type="parTrans" cxnId="{D63C9F62-936F-47EC-B8B0-22D43F31B805}">
      <dgm:prSet/>
      <dgm:spPr/>
    </dgm:pt>
    <dgm:pt modelId="{5E317DC6-C532-49B3-B64A-2EF85DDE2463}" type="sibTrans" cxnId="{D63C9F62-936F-47EC-B8B0-22D43F31B805}">
      <dgm:prSet/>
      <dgm:spPr/>
    </dgm:pt>
    <dgm:pt modelId="{E61FD6F9-F20E-4E0E-9E5C-E50DE153D80E}" type="pres">
      <dgm:prSet presAssocID="{B389C89D-8252-40E1-B052-9C6A4C1B0827}" presName="Name0" presStyleCnt="0">
        <dgm:presLayoutVars>
          <dgm:dir/>
          <dgm:animLvl val="lvl"/>
          <dgm:resizeHandles val="exact"/>
        </dgm:presLayoutVars>
      </dgm:prSet>
      <dgm:spPr/>
      <dgm:t>
        <a:bodyPr/>
        <a:lstStyle/>
        <a:p>
          <a:endParaRPr lang="en-IN"/>
        </a:p>
      </dgm:t>
    </dgm:pt>
    <dgm:pt modelId="{F7F45AF7-B28A-4216-908A-28AD8847D77C}" type="pres">
      <dgm:prSet presAssocID="{B85D471A-DE49-4771-880B-64472E97C513}" presName="linNode" presStyleCnt="0"/>
      <dgm:spPr/>
    </dgm:pt>
    <dgm:pt modelId="{3B122223-CE99-40C3-9074-36C73B653B42}" type="pres">
      <dgm:prSet presAssocID="{B85D471A-DE49-4771-880B-64472E97C513}" presName="parentText" presStyleLbl="node1" presStyleIdx="0" presStyleCnt="1" custScaleX="122924" custLinFactNeighborX="-2" custLinFactNeighborY="-49">
        <dgm:presLayoutVars>
          <dgm:chMax val="1"/>
          <dgm:bulletEnabled val="1"/>
        </dgm:presLayoutVars>
      </dgm:prSet>
      <dgm:spPr/>
      <dgm:t>
        <a:bodyPr/>
        <a:lstStyle/>
        <a:p>
          <a:endParaRPr lang="en-IN"/>
        </a:p>
      </dgm:t>
    </dgm:pt>
    <dgm:pt modelId="{7820881B-4847-4624-9AEC-9D1AA2DA608E}" type="pres">
      <dgm:prSet presAssocID="{B85D471A-DE49-4771-880B-64472E97C513}" presName="descendantText" presStyleLbl="alignAccFollowNode1" presStyleIdx="0" presStyleCnt="1" custScaleX="114869" custScaleY="122107" custLinFactNeighborX="94" custLinFactNeighborY="60">
        <dgm:presLayoutVars>
          <dgm:bulletEnabled val="1"/>
        </dgm:presLayoutVars>
      </dgm:prSet>
      <dgm:spPr/>
      <dgm:t>
        <a:bodyPr/>
        <a:lstStyle/>
        <a:p>
          <a:endParaRPr lang="en-IN"/>
        </a:p>
      </dgm:t>
    </dgm:pt>
  </dgm:ptLst>
  <dgm:cxnLst>
    <dgm:cxn modelId="{DD92F3FA-F672-450C-B8AD-E9B2388C52CE}" type="presOf" srcId="{53492E75-5892-4A19-96B0-B4D142E7876E}" destId="{7820881B-4847-4624-9AEC-9D1AA2DA608E}" srcOrd="0" destOrd="7" presId="urn:microsoft.com/office/officeart/2005/8/layout/vList5"/>
    <dgm:cxn modelId="{563A68E5-A515-45A2-B962-5296E0B90AD2}" srcId="{B85D471A-DE49-4771-880B-64472E97C513}" destId="{8A053588-8D8F-412F-BF16-5A4DC8D5303D}" srcOrd="4" destOrd="0" parTransId="{29679E93-AB78-441E-B7A0-85648DEDBA1B}" sibTransId="{FDA8B4F7-F616-4656-AA6C-AF5EC4E8E772}"/>
    <dgm:cxn modelId="{1869E69F-E5FF-47C2-B90F-B959A74D92D6}" type="presOf" srcId="{226C7009-187B-470A-A04E-9C40CDDDB612}" destId="{7820881B-4847-4624-9AEC-9D1AA2DA608E}" srcOrd="0" destOrd="5" presId="urn:microsoft.com/office/officeart/2005/8/layout/vList5"/>
    <dgm:cxn modelId="{A1C168E9-6D8E-460E-B78E-06CDBF5510D4}" type="presOf" srcId="{5C5ABDB8-6D28-41FD-89AC-7C61822CBA93}" destId="{7820881B-4847-4624-9AEC-9D1AA2DA608E}" srcOrd="0" destOrd="3" presId="urn:microsoft.com/office/officeart/2005/8/layout/vList5"/>
    <dgm:cxn modelId="{D57AB234-2051-41DD-A93B-161AE8A34F82}" srcId="{B85D471A-DE49-4771-880B-64472E97C513}" destId="{5F932BE5-74C5-4A3B-9867-1B8546DE8535}" srcOrd="2" destOrd="0" parTransId="{4FD9D044-2790-485B-8E04-0CAA267DC720}" sibTransId="{24BFADCD-811E-4A73-8B1C-C566FCE9C732}"/>
    <dgm:cxn modelId="{36B10C2F-F9CE-4076-A3C7-DF21DA5199EB}" srcId="{B85D471A-DE49-4771-880B-64472E97C513}" destId="{53492E75-5892-4A19-96B0-B4D142E7876E}" srcOrd="7" destOrd="0" parTransId="{92D67A0C-E43B-4DE3-8AC6-71CE321C7C11}" sibTransId="{F146B8DB-DD14-402B-937E-48D009E7DFF1}"/>
    <dgm:cxn modelId="{ADD61B71-6B2D-454C-AC81-6024811A239D}" type="presOf" srcId="{F0FC030E-2881-417C-A2A8-E60A3C2D7E0E}" destId="{7820881B-4847-4624-9AEC-9D1AA2DA608E}" srcOrd="0" destOrd="1" presId="urn:microsoft.com/office/officeart/2005/8/layout/vList5"/>
    <dgm:cxn modelId="{DC70593C-4155-4546-BA50-9E43C71E4E10}" type="presOf" srcId="{388EC89C-5FF8-462C-9EAD-E7075F4562A2}" destId="{7820881B-4847-4624-9AEC-9D1AA2DA608E}" srcOrd="0" destOrd="0" presId="urn:microsoft.com/office/officeart/2005/8/layout/vList5"/>
    <dgm:cxn modelId="{BB039EB8-17D7-449C-89B3-A19E03C2284C}" type="presOf" srcId="{8A053588-8D8F-412F-BF16-5A4DC8D5303D}" destId="{7820881B-4847-4624-9AEC-9D1AA2DA608E}" srcOrd="0" destOrd="4" presId="urn:microsoft.com/office/officeart/2005/8/layout/vList5"/>
    <dgm:cxn modelId="{C065FAB4-9598-47CB-91B8-9E22F9879037}" type="presOf" srcId="{B389C89D-8252-40E1-B052-9C6A4C1B0827}" destId="{E61FD6F9-F20E-4E0E-9E5C-E50DE153D80E}" srcOrd="0" destOrd="0" presId="urn:microsoft.com/office/officeart/2005/8/layout/vList5"/>
    <dgm:cxn modelId="{393AD208-1DE2-4B83-944F-19813F51E11D}" srcId="{B85D471A-DE49-4771-880B-64472E97C513}" destId="{F0FC030E-2881-417C-A2A8-E60A3C2D7E0E}" srcOrd="1" destOrd="0" parTransId="{E6610C92-53E3-4B14-B83F-D9F404841C17}" sibTransId="{42F9CB55-569A-450D-A120-E5CC8C8757AD}"/>
    <dgm:cxn modelId="{A8AE2604-65E5-4A7D-91BC-5D9C1ED8BA7C}" type="presOf" srcId="{BCE63CB1-406D-4DCE-87BC-82DEDC2CFF7B}" destId="{7820881B-4847-4624-9AEC-9D1AA2DA608E}" srcOrd="0" destOrd="8" presId="urn:microsoft.com/office/officeart/2005/8/layout/vList5"/>
    <dgm:cxn modelId="{C0CC4A6B-262F-4A18-AF18-B03D59DFB8C7}" srcId="{B85D471A-DE49-4771-880B-64472E97C513}" destId="{5C5ABDB8-6D28-41FD-89AC-7C61822CBA93}" srcOrd="3" destOrd="0" parTransId="{EC3EDFD8-49EB-4707-A25B-46E9E05FCF48}" sibTransId="{24F85486-7821-4343-917D-0A5CFE9454DA}"/>
    <dgm:cxn modelId="{7868EBD7-F286-4F82-B93F-7AB293DA5DB8}" type="presOf" srcId="{5F932BE5-74C5-4A3B-9867-1B8546DE8535}" destId="{7820881B-4847-4624-9AEC-9D1AA2DA608E}" srcOrd="0" destOrd="2" presId="urn:microsoft.com/office/officeart/2005/8/layout/vList5"/>
    <dgm:cxn modelId="{D12978C5-C23D-4B44-AB10-CC4C31131BE2}" srcId="{B85D471A-DE49-4771-880B-64472E97C513}" destId="{226C7009-187B-470A-A04E-9C40CDDDB612}" srcOrd="5" destOrd="0" parTransId="{6A37834F-D344-412B-AA31-932B2B8C9C95}" sibTransId="{79DADE97-D180-4452-996F-AB67F4354782}"/>
    <dgm:cxn modelId="{D63C9F62-936F-47EC-B8B0-22D43F31B805}" srcId="{B85D471A-DE49-4771-880B-64472E97C513}" destId="{6E7FA201-02AF-41B5-BA7F-3AF46CAEAA1D}" srcOrd="6" destOrd="0" parTransId="{ECC259C4-1A20-40F3-AFEF-A05837450600}" sibTransId="{5E317DC6-C532-49B3-B64A-2EF85DDE2463}"/>
    <dgm:cxn modelId="{A83B2C82-0AF7-45FF-844D-5E3D5A526F75}" srcId="{B85D471A-DE49-4771-880B-64472E97C513}" destId="{BCE63CB1-406D-4DCE-87BC-82DEDC2CFF7B}" srcOrd="8" destOrd="0" parTransId="{895AFAA0-25FB-4C9C-91D2-78692DE9A456}" sibTransId="{F92382D5-0FAF-458E-89EF-BB0CDFDCBC8E}"/>
    <dgm:cxn modelId="{38BCD765-7F81-41BF-9B7C-A634994235F9}" type="presOf" srcId="{B85D471A-DE49-4771-880B-64472E97C513}" destId="{3B122223-CE99-40C3-9074-36C73B653B42}" srcOrd="0" destOrd="0" presId="urn:microsoft.com/office/officeart/2005/8/layout/vList5"/>
    <dgm:cxn modelId="{B007439B-D344-4BAA-9D3D-9EF04310A7B2}" srcId="{B85D471A-DE49-4771-880B-64472E97C513}" destId="{388EC89C-5FF8-462C-9EAD-E7075F4562A2}" srcOrd="0" destOrd="0" parTransId="{4C667C52-41C0-4152-A78F-B9B6EA97099A}" sibTransId="{048F148A-DAB1-4C1E-A218-91542ADFD5AF}"/>
    <dgm:cxn modelId="{29563DEA-476B-4204-8C44-D8980BA06FF6}" srcId="{B389C89D-8252-40E1-B052-9C6A4C1B0827}" destId="{B85D471A-DE49-4771-880B-64472E97C513}" srcOrd="0" destOrd="0" parTransId="{F69952E6-3A2E-4FA4-87EB-1DFD618ADEF2}" sibTransId="{B2B3CAE0-FBD6-4B2F-AE93-55CE69EDA3E4}"/>
    <dgm:cxn modelId="{0FE37A81-5959-41CC-B904-13CB722B5AC4}" type="presOf" srcId="{6E7FA201-02AF-41B5-BA7F-3AF46CAEAA1D}" destId="{7820881B-4847-4624-9AEC-9D1AA2DA608E}" srcOrd="0" destOrd="6" presId="urn:microsoft.com/office/officeart/2005/8/layout/vList5"/>
    <dgm:cxn modelId="{D2BD4316-73DF-4CD5-A702-AD57149AD6D0}" type="presParOf" srcId="{E61FD6F9-F20E-4E0E-9E5C-E50DE153D80E}" destId="{F7F45AF7-B28A-4216-908A-28AD8847D77C}" srcOrd="0" destOrd="0" presId="urn:microsoft.com/office/officeart/2005/8/layout/vList5"/>
    <dgm:cxn modelId="{97B1CC99-4770-4D64-B7D3-8F92F08728A2}" type="presParOf" srcId="{F7F45AF7-B28A-4216-908A-28AD8847D77C}" destId="{3B122223-CE99-40C3-9074-36C73B653B42}" srcOrd="0" destOrd="0" presId="urn:microsoft.com/office/officeart/2005/8/layout/vList5"/>
    <dgm:cxn modelId="{A5C9126D-B7A0-48D5-9A63-A8847CFB2497}" type="presParOf" srcId="{F7F45AF7-B28A-4216-908A-28AD8847D77C}" destId="{7820881B-4847-4624-9AEC-9D1AA2DA608E}" srcOrd="1" destOrd="0" presId="urn:microsoft.com/office/officeart/2005/8/layout/vList5"/>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CD54D7B1-A312-46E2-A31C-C4C03F190E3C}" type="doc">
      <dgm:prSet loTypeId="urn:microsoft.com/office/officeart/2005/8/layout/pyramid2" loCatId="list" qsTypeId="urn:microsoft.com/office/officeart/2005/8/quickstyle/3d2" qsCatId="3D" csTypeId="urn:microsoft.com/office/officeart/2005/8/colors/accent1_2" csCatId="accent1" phldr="1"/>
      <dgm:spPr/>
    </dgm:pt>
    <dgm:pt modelId="{FF30AAFC-1B00-42EC-8B93-7EC555DA2B27}">
      <dgm:prSet custT="1"/>
      <dgm:spPr/>
      <dgm:t>
        <a:bodyPr/>
        <a:lstStyle/>
        <a:p>
          <a:endParaRPr lang="en-IN" sz="2800" b="1" i="1" dirty="0" smtClean="0"/>
        </a:p>
        <a:p>
          <a:r>
            <a:rPr lang="en-IN" sz="2800" b="1" i="1" dirty="0" smtClean="0"/>
            <a:t>P.G. to PH.D.</a:t>
          </a:r>
        </a:p>
        <a:p>
          <a:r>
            <a:rPr lang="en-IN" sz="2800" b="1" i="1" dirty="0" smtClean="0"/>
            <a:t>5% </a:t>
          </a:r>
        </a:p>
        <a:p>
          <a:endParaRPr lang="en-IN" sz="1600" dirty="0"/>
        </a:p>
      </dgm:t>
    </dgm:pt>
    <dgm:pt modelId="{7575DD96-346E-41B2-BFD0-66ACC43334F2}" type="parTrans" cxnId="{10AC5095-F9AC-4D57-9331-FC897888BA2F}">
      <dgm:prSet/>
      <dgm:spPr/>
      <dgm:t>
        <a:bodyPr/>
        <a:lstStyle/>
        <a:p>
          <a:endParaRPr lang="en-IN"/>
        </a:p>
      </dgm:t>
    </dgm:pt>
    <dgm:pt modelId="{0D3BC5B9-CE87-4143-89A1-C6C2F585B7EC}" type="sibTrans" cxnId="{10AC5095-F9AC-4D57-9331-FC897888BA2F}">
      <dgm:prSet/>
      <dgm:spPr/>
      <dgm:t>
        <a:bodyPr/>
        <a:lstStyle/>
        <a:p>
          <a:endParaRPr lang="en-IN"/>
        </a:p>
      </dgm:t>
    </dgm:pt>
    <dgm:pt modelId="{087E1D6E-830D-4982-A634-DEAB25459B7A}">
      <dgm:prSet/>
      <dgm:spPr/>
      <dgm:t>
        <a:bodyPr/>
        <a:lstStyle/>
        <a:p>
          <a:r>
            <a:rPr lang="en-IN" b="1" i="1" dirty="0" smtClean="0"/>
            <a:t>P.G. to M.PHIL. 10%</a:t>
          </a:r>
          <a:endParaRPr lang="en-IN" dirty="0"/>
        </a:p>
      </dgm:t>
    </dgm:pt>
    <dgm:pt modelId="{5820FE9C-1FC6-4A63-864A-C891B82C920D}" type="parTrans" cxnId="{1CD353D4-80EA-4C15-AD71-A81721AAF792}">
      <dgm:prSet/>
      <dgm:spPr/>
      <dgm:t>
        <a:bodyPr/>
        <a:lstStyle/>
        <a:p>
          <a:endParaRPr lang="en-IN"/>
        </a:p>
      </dgm:t>
    </dgm:pt>
    <dgm:pt modelId="{2FCBA7FC-FE0D-48E9-8584-ECF25BB9E0DD}" type="sibTrans" cxnId="{1CD353D4-80EA-4C15-AD71-A81721AAF792}">
      <dgm:prSet/>
      <dgm:spPr/>
      <dgm:t>
        <a:bodyPr/>
        <a:lstStyle/>
        <a:p>
          <a:endParaRPr lang="en-IN"/>
        </a:p>
      </dgm:t>
    </dgm:pt>
    <dgm:pt modelId="{DA36236F-020E-4B5F-B114-4C658BC35A16}">
      <dgm:prSet/>
      <dgm:spPr/>
      <dgm:t>
        <a:bodyPr/>
        <a:lstStyle/>
        <a:p>
          <a:r>
            <a:rPr lang="en-IN" b="1" i="1" smtClean="0"/>
            <a:t>U.G.  to  P.G. 70%</a:t>
          </a:r>
          <a:endParaRPr lang="en-IN"/>
        </a:p>
      </dgm:t>
    </dgm:pt>
    <dgm:pt modelId="{E96CF6E8-C1FB-41A8-A39D-07FAB3442230}" type="parTrans" cxnId="{5AF91AC5-71AB-4452-857F-67B4975E50FC}">
      <dgm:prSet/>
      <dgm:spPr/>
      <dgm:t>
        <a:bodyPr/>
        <a:lstStyle/>
        <a:p>
          <a:endParaRPr lang="en-IN"/>
        </a:p>
      </dgm:t>
    </dgm:pt>
    <dgm:pt modelId="{BE28798D-FBBC-47A5-85E7-30E440E7F40C}" type="sibTrans" cxnId="{5AF91AC5-71AB-4452-857F-67B4975E50FC}">
      <dgm:prSet/>
      <dgm:spPr/>
      <dgm:t>
        <a:bodyPr/>
        <a:lstStyle/>
        <a:p>
          <a:endParaRPr lang="en-IN"/>
        </a:p>
      </dgm:t>
    </dgm:pt>
    <dgm:pt modelId="{5B054666-8B51-437D-9C59-731FC11331F7}" type="pres">
      <dgm:prSet presAssocID="{CD54D7B1-A312-46E2-A31C-C4C03F190E3C}" presName="compositeShape" presStyleCnt="0">
        <dgm:presLayoutVars>
          <dgm:dir/>
          <dgm:resizeHandles/>
        </dgm:presLayoutVars>
      </dgm:prSet>
      <dgm:spPr/>
    </dgm:pt>
    <dgm:pt modelId="{8F44BF6E-2AD8-4156-8CE2-32CBE3FEF53C}" type="pres">
      <dgm:prSet presAssocID="{CD54D7B1-A312-46E2-A31C-C4C03F190E3C}" presName="pyramid" presStyleLbl="node1" presStyleIdx="0" presStyleCnt="1"/>
      <dgm:spPr>
        <a:solidFill>
          <a:srgbClr val="FFC000"/>
        </a:solidFill>
      </dgm:spPr>
    </dgm:pt>
    <dgm:pt modelId="{20460432-AAB6-4536-98E2-A294A18BBCFC}" type="pres">
      <dgm:prSet presAssocID="{CD54D7B1-A312-46E2-A31C-C4C03F190E3C}" presName="theList" presStyleCnt="0"/>
      <dgm:spPr/>
    </dgm:pt>
    <dgm:pt modelId="{2CE6525D-61ED-4003-BE34-9C850C51A8A8}" type="pres">
      <dgm:prSet presAssocID="{FF30AAFC-1B00-42EC-8B93-7EC555DA2B27}" presName="aNode" presStyleLbl="fgAcc1" presStyleIdx="0" presStyleCnt="3">
        <dgm:presLayoutVars>
          <dgm:bulletEnabled val="1"/>
        </dgm:presLayoutVars>
      </dgm:prSet>
      <dgm:spPr/>
      <dgm:t>
        <a:bodyPr/>
        <a:lstStyle/>
        <a:p>
          <a:endParaRPr lang="en-IN"/>
        </a:p>
      </dgm:t>
    </dgm:pt>
    <dgm:pt modelId="{ADDBBD61-66A5-4248-947B-60334314958F}" type="pres">
      <dgm:prSet presAssocID="{FF30AAFC-1B00-42EC-8B93-7EC555DA2B27}" presName="aSpace" presStyleCnt="0"/>
      <dgm:spPr/>
    </dgm:pt>
    <dgm:pt modelId="{669D506C-9A60-4B54-BB13-F43EF11F5F19}" type="pres">
      <dgm:prSet presAssocID="{087E1D6E-830D-4982-A634-DEAB25459B7A}" presName="aNode" presStyleLbl="fgAcc1" presStyleIdx="1" presStyleCnt="3">
        <dgm:presLayoutVars>
          <dgm:bulletEnabled val="1"/>
        </dgm:presLayoutVars>
      </dgm:prSet>
      <dgm:spPr/>
      <dgm:t>
        <a:bodyPr/>
        <a:lstStyle/>
        <a:p>
          <a:endParaRPr lang="en-IN"/>
        </a:p>
      </dgm:t>
    </dgm:pt>
    <dgm:pt modelId="{DBEE9AAF-8983-449F-A76A-F60FA59E35EE}" type="pres">
      <dgm:prSet presAssocID="{087E1D6E-830D-4982-A634-DEAB25459B7A}" presName="aSpace" presStyleCnt="0"/>
      <dgm:spPr/>
    </dgm:pt>
    <dgm:pt modelId="{3FAE7F7A-4359-4210-AA40-DC9528F94978}" type="pres">
      <dgm:prSet presAssocID="{DA36236F-020E-4B5F-B114-4C658BC35A16}" presName="aNode" presStyleLbl="fgAcc1" presStyleIdx="2" presStyleCnt="3">
        <dgm:presLayoutVars>
          <dgm:bulletEnabled val="1"/>
        </dgm:presLayoutVars>
      </dgm:prSet>
      <dgm:spPr/>
      <dgm:t>
        <a:bodyPr/>
        <a:lstStyle/>
        <a:p>
          <a:endParaRPr lang="en-IN"/>
        </a:p>
      </dgm:t>
    </dgm:pt>
    <dgm:pt modelId="{EA033FCE-1606-4A6D-B136-5C21E438B283}" type="pres">
      <dgm:prSet presAssocID="{DA36236F-020E-4B5F-B114-4C658BC35A16}" presName="aSpace" presStyleCnt="0"/>
      <dgm:spPr/>
    </dgm:pt>
  </dgm:ptLst>
  <dgm:cxnLst>
    <dgm:cxn modelId="{10AC5095-F9AC-4D57-9331-FC897888BA2F}" srcId="{CD54D7B1-A312-46E2-A31C-C4C03F190E3C}" destId="{FF30AAFC-1B00-42EC-8B93-7EC555DA2B27}" srcOrd="0" destOrd="0" parTransId="{7575DD96-346E-41B2-BFD0-66ACC43334F2}" sibTransId="{0D3BC5B9-CE87-4143-89A1-C6C2F585B7EC}"/>
    <dgm:cxn modelId="{5AF91AC5-71AB-4452-857F-67B4975E50FC}" srcId="{CD54D7B1-A312-46E2-A31C-C4C03F190E3C}" destId="{DA36236F-020E-4B5F-B114-4C658BC35A16}" srcOrd="2" destOrd="0" parTransId="{E96CF6E8-C1FB-41A8-A39D-07FAB3442230}" sibTransId="{BE28798D-FBBC-47A5-85E7-30E440E7F40C}"/>
    <dgm:cxn modelId="{B68DDDF0-2600-497A-A6C8-29C90F3034E0}" type="presOf" srcId="{DA36236F-020E-4B5F-B114-4C658BC35A16}" destId="{3FAE7F7A-4359-4210-AA40-DC9528F94978}" srcOrd="0" destOrd="0" presId="urn:microsoft.com/office/officeart/2005/8/layout/pyramid2"/>
    <dgm:cxn modelId="{531C3472-63FE-45E5-A20A-A975C3A5F43F}" type="presOf" srcId="{FF30AAFC-1B00-42EC-8B93-7EC555DA2B27}" destId="{2CE6525D-61ED-4003-BE34-9C850C51A8A8}" srcOrd="0" destOrd="0" presId="urn:microsoft.com/office/officeart/2005/8/layout/pyramid2"/>
    <dgm:cxn modelId="{100F9504-873E-4FCD-BFCA-945E5A27EC81}" type="presOf" srcId="{CD54D7B1-A312-46E2-A31C-C4C03F190E3C}" destId="{5B054666-8B51-437D-9C59-731FC11331F7}" srcOrd="0" destOrd="0" presId="urn:microsoft.com/office/officeart/2005/8/layout/pyramid2"/>
    <dgm:cxn modelId="{3EBF2899-DFFA-488F-8871-BE6246F21A23}" type="presOf" srcId="{087E1D6E-830D-4982-A634-DEAB25459B7A}" destId="{669D506C-9A60-4B54-BB13-F43EF11F5F19}" srcOrd="0" destOrd="0" presId="urn:microsoft.com/office/officeart/2005/8/layout/pyramid2"/>
    <dgm:cxn modelId="{1CD353D4-80EA-4C15-AD71-A81721AAF792}" srcId="{CD54D7B1-A312-46E2-A31C-C4C03F190E3C}" destId="{087E1D6E-830D-4982-A634-DEAB25459B7A}" srcOrd="1" destOrd="0" parTransId="{5820FE9C-1FC6-4A63-864A-C891B82C920D}" sibTransId="{2FCBA7FC-FE0D-48E9-8584-ECF25BB9E0DD}"/>
    <dgm:cxn modelId="{95AE46C5-08A0-496E-A608-2F1175E34AD4}" type="presParOf" srcId="{5B054666-8B51-437D-9C59-731FC11331F7}" destId="{8F44BF6E-2AD8-4156-8CE2-32CBE3FEF53C}" srcOrd="0" destOrd="0" presId="urn:microsoft.com/office/officeart/2005/8/layout/pyramid2"/>
    <dgm:cxn modelId="{5AF5A027-F603-4CF7-8287-1B754BA4C552}" type="presParOf" srcId="{5B054666-8B51-437D-9C59-731FC11331F7}" destId="{20460432-AAB6-4536-98E2-A294A18BBCFC}" srcOrd="1" destOrd="0" presId="urn:microsoft.com/office/officeart/2005/8/layout/pyramid2"/>
    <dgm:cxn modelId="{55A8E73F-CEB0-414C-84EF-35F527305C7E}" type="presParOf" srcId="{20460432-AAB6-4536-98E2-A294A18BBCFC}" destId="{2CE6525D-61ED-4003-BE34-9C850C51A8A8}" srcOrd="0" destOrd="0" presId="urn:microsoft.com/office/officeart/2005/8/layout/pyramid2"/>
    <dgm:cxn modelId="{77E65ABD-022D-4D30-9F1D-04227B141065}" type="presParOf" srcId="{20460432-AAB6-4536-98E2-A294A18BBCFC}" destId="{ADDBBD61-66A5-4248-947B-60334314958F}" srcOrd="1" destOrd="0" presId="urn:microsoft.com/office/officeart/2005/8/layout/pyramid2"/>
    <dgm:cxn modelId="{4DFFEAC1-51A4-4B35-84EC-F29B60582039}" type="presParOf" srcId="{20460432-AAB6-4536-98E2-A294A18BBCFC}" destId="{669D506C-9A60-4B54-BB13-F43EF11F5F19}" srcOrd="2" destOrd="0" presId="urn:microsoft.com/office/officeart/2005/8/layout/pyramid2"/>
    <dgm:cxn modelId="{88164E48-B5EE-47AC-A608-61C2C5EB41C9}" type="presParOf" srcId="{20460432-AAB6-4536-98E2-A294A18BBCFC}" destId="{DBEE9AAF-8983-449F-A76A-F60FA59E35EE}" srcOrd="3" destOrd="0" presId="urn:microsoft.com/office/officeart/2005/8/layout/pyramid2"/>
    <dgm:cxn modelId="{86A6DEFC-FB37-47CA-97D6-044B75813FCC}" type="presParOf" srcId="{20460432-AAB6-4536-98E2-A294A18BBCFC}" destId="{3FAE7F7A-4359-4210-AA40-DC9528F94978}" srcOrd="4" destOrd="0" presId="urn:microsoft.com/office/officeart/2005/8/layout/pyramid2"/>
    <dgm:cxn modelId="{74E1B75A-20A2-40C6-89BD-47615AE46052}" type="presParOf" srcId="{20460432-AAB6-4536-98E2-A294A18BBCFC}" destId="{EA033FCE-1606-4A6D-B136-5C21E438B283}" srcOrd="5" destOrd="0" presId="urn:microsoft.com/office/officeart/2005/8/layout/pyramid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389C89D-8252-40E1-B052-9C6A4C1B0827}" type="doc">
      <dgm:prSet loTypeId="urn:microsoft.com/office/officeart/2005/8/layout/vList5" loCatId="list" qsTypeId="urn:microsoft.com/office/officeart/2005/8/quickstyle/simple1" qsCatId="simple" csTypeId="urn:microsoft.com/office/officeart/2005/8/colors/colorful4" csCatId="colorful" phldr="1"/>
      <dgm:spPr/>
      <dgm:t>
        <a:bodyPr/>
        <a:lstStyle/>
        <a:p>
          <a:endParaRPr lang="en-IN"/>
        </a:p>
      </dgm:t>
    </dgm:pt>
    <dgm:pt modelId="{B85D471A-DE49-4771-880B-64472E97C513}">
      <dgm:prSet phldrT="[Text]" custT="1"/>
      <dgm:spPr>
        <a:solidFill>
          <a:srgbClr val="A50021"/>
        </a:solidFill>
      </dgm:spPr>
      <dgm:t>
        <a:bodyPr/>
        <a:lstStyle/>
        <a:p>
          <a:r>
            <a:rPr lang="en-IN" sz="3600" b="1" smtClean="0"/>
            <a:t>DR. ARCHANA SHARMA</a:t>
          </a:r>
          <a:endParaRPr lang="en-IN" sz="3600" b="1" dirty="0"/>
        </a:p>
      </dgm:t>
    </dgm:pt>
    <dgm:pt modelId="{F69952E6-3A2E-4FA4-87EB-1DFD618ADEF2}" type="parTrans" cxnId="{29563DEA-476B-4204-8C44-D8980BA06FF6}">
      <dgm:prSet/>
      <dgm:spPr/>
      <dgm:t>
        <a:bodyPr/>
        <a:lstStyle/>
        <a:p>
          <a:endParaRPr lang="en-IN"/>
        </a:p>
      </dgm:t>
    </dgm:pt>
    <dgm:pt modelId="{B2B3CAE0-FBD6-4B2F-AE93-55CE69EDA3E4}" type="sibTrans" cxnId="{29563DEA-476B-4204-8C44-D8980BA06FF6}">
      <dgm:prSet/>
      <dgm:spPr/>
      <dgm:t>
        <a:bodyPr/>
        <a:lstStyle/>
        <a:p>
          <a:endParaRPr lang="en-IN"/>
        </a:p>
      </dgm:t>
    </dgm:pt>
    <dgm:pt modelId="{2D0A6126-C2AC-47FE-8775-9CA4CC1F6552}">
      <dgm:prSet phldrT="[Text]" custT="1"/>
      <dgm:spPr>
        <a:solidFill>
          <a:srgbClr val="FFFF99"/>
        </a:solidFill>
      </dgm:spPr>
      <dgm:t>
        <a:bodyPr/>
        <a:lstStyle/>
        <a:p>
          <a:r>
            <a:rPr lang="en-IN" sz="1400" dirty="0" smtClean="0"/>
            <a:t>Attended two days workshop based on the Philosophy of Luis Hey at  </a:t>
          </a:r>
          <a:r>
            <a:rPr lang="en-IN" sz="1400" dirty="0" err="1" smtClean="0"/>
            <a:t>Aumtara,The</a:t>
          </a:r>
          <a:r>
            <a:rPr lang="en-IN" sz="1400" dirty="0" smtClean="0"/>
            <a:t> Spiritual </a:t>
          </a:r>
          <a:r>
            <a:rPr lang="en-IN" sz="1400" dirty="0" err="1" smtClean="0"/>
            <a:t>Café,South</a:t>
          </a:r>
          <a:r>
            <a:rPr lang="en-IN" sz="1400" dirty="0" smtClean="0"/>
            <a:t> Extension on 6</a:t>
          </a:r>
          <a:r>
            <a:rPr lang="en-IN" sz="1400" baseline="30000" dirty="0" smtClean="0"/>
            <a:t>th</a:t>
          </a:r>
          <a:r>
            <a:rPr lang="en-IN" sz="1400" dirty="0" smtClean="0"/>
            <a:t> &amp; 7</a:t>
          </a:r>
          <a:r>
            <a:rPr lang="en-IN" sz="1400" baseline="30000" dirty="0" smtClean="0"/>
            <a:t>th</a:t>
          </a:r>
          <a:r>
            <a:rPr lang="en-IN" sz="1400" dirty="0" smtClean="0"/>
            <a:t> Feb.2016.</a:t>
          </a:r>
          <a:endParaRPr lang="en-IN" sz="1400" dirty="0"/>
        </a:p>
      </dgm:t>
    </dgm:pt>
    <dgm:pt modelId="{6909FFFB-EECC-4A81-BEFE-2CFBC97FA7FD}" type="parTrans" cxnId="{0D1FAA0C-F214-42EF-83DF-E046F0617E66}">
      <dgm:prSet/>
      <dgm:spPr/>
      <dgm:t>
        <a:bodyPr/>
        <a:lstStyle/>
        <a:p>
          <a:endParaRPr lang="en-IN"/>
        </a:p>
      </dgm:t>
    </dgm:pt>
    <dgm:pt modelId="{51015E14-AE55-4F6C-9B6B-635150A45FF9}" type="sibTrans" cxnId="{0D1FAA0C-F214-42EF-83DF-E046F0617E66}">
      <dgm:prSet/>
      <dgm:spPr/>
      <dgm:t>
        <a:bodyPr/>
        <a:lstStyle/>
        <a:p>
          <a:endParaRPr lang="en-IN"/>
        </a:p>
      </dgm:t>
    </dgm:pt>
    <dgm:pt modelId="{3EFA5CBE-387F-4164-9F13-8C99F4C7DB60}">
      <dgm:prSet phldrT="[Text]" custT="1"/>
      <dgm:spPr>
        <a:solidFill>
          <a:srgbClr val="FFFF99"/>
        </a:solidFill>
      </dgm:spPr>
      <dgm:t>
        <a:bodyPr/>
        <a:lstStyle/>
        <a:p>
          <a:r>
            <a:rPr lang="en-IN" sz="1400" dirty="0" smtClean="0">
              <a:solidFill>
                <a:srgbClr val="C00000"/>
              </a:solidFill>
            </a:rPr>
            <a:t>Attended Bars </a:t>
          </a:r>
          <a:r>
            <a:rPr lang="en-IN" sz="1400" dirty="0" err="1" smtClean="0">
              <a:solidFill>
                <a:srgbClr val="C00000"/>
              </a:solidFill>
            </a:rPr>
            <a:t>Workshop:Access</a:t>
          </a:r>
          <a:r>
            <a:rPr lang="en-IN" sz="1400" dirty="0" smtClean="0">
              <a:solidFill>
                <a:srgbClr val="C00000"/>
              </a:solidFill>
            </a:rPr>
            <a:t> </a:t>
          </a:r>
          <a:r>
            <a:rPr lang="en-IN" sz="1400" dirty="0" err="1" smtClean="0">
              <a:solidFill>
                <a:srgbClr val="C00000"/>
              </a:solidFill>
            </a:rPr>
            <a:t>Consciousness,Empowering</a:t>
          </a:r>
          <a:r>
            <a:rPr lang="en-IN" sz="1400" dirty="0" smtClean="0">
              <a:solidFill>
                <a:srgbClr val="C00000"/>
              </a:solidFill>
            </a:rPr>
            <a:t> people to know that they </a:t>
          </a:r>
          <a:r>
            <a:rPr lang="en-IN" sz="1400" dirty="0" err="1" smtClean="0">
              <a:solidFill>
                <a:srgbClr val="C00000"/>
              </a:solidFill>
            </a:rPr>
            <a:t>know,based</a:t>
          </a:r>
          <a:r>
            <a:rPr lang="en-IN" sz="1400" dirty="0" smtClean="0">
              <a:solidFill>
                <a:srgbClr val="C00000"/>
              </a:solidFill>
            </a:rPr>
            <a:t> on the Philosophy of Gary Douglas at D-333,Defense </a:t>
          </a:r>
          <a:r>
            <a:rPr lang="en-IN" sz="1400" dirty="0" err="1" smtClean="0">
              <a:solidFill>
                <a:srgbClr val="C00000"/>
              </a:solidFill>
            </a:rPr>
            <a:t>Colony,New</a:t>
          </a:r>
          <a:r>
            <a:rPr lang="en-IN" sz="1400" dirty="0" smtClean="0">
              <a:solidFill>
                <a:srgbClr val="C00000"/>
              </a:solidFill>
            </a:rPr>
            <a:t> Delhi on 25</a:t>
          </a:r>
          <a:r>
            <a:rPr lang="en-IN" sz="1400" baseline="30000" dirty="0" smtClean="0">
              <a:solidFill>
                <a:srgbClr val="C00000"/>
              </a:solidFill>
            </a:rPr>
            <a:t>th</a:t>
          </a:r>
          <a:r>
            <a:rPr lang="en-IN" sz="1400" dirty="0" smtClean="0">
              <a:solidFill>
                <a:srgbClr val="C00000"/>
              </a:solidFill>
            </a:rPr>
            <a:t> April 2016.</a:t>
          </a:r>
          <a:endParaRPr lang="en-IN" sz="1400" dirty="0">
            <a:solidFill>
              <a:srgbClr val="C00000"/>
            </a:solidFill>
          </a:endParaRPr>
        </a:p>
      </dgm:t>
    </dgm:pt>
    <dgm:pt modelId="{309EE304-DBDB-4B62-92B2-424270EFF4C8}" type="parTrans" cxnId="{EDBEEFE2-92A8-46D6-8F98-741853E9A6B1}">
      <dgm:prSet/>
      <dgm:spPr/>
      <dgm:t>
        <a:bodyPr/>
        <a:lstStyle/>
        <a:p>
          <a:endParaRPr lang="en-IN"/>
        </a:p>
      </dgm:t>
    </dgm:pt>
    <dgm:pt modelId="{E5F420A0-AB8B-4C01-88D2-EE31A7CE70F6}" type="sibTrans" cxnId="{EDBEEFE2-92A8-46D6-8F98-741853E9A6B1}">
      <dgm:prSet/>
      <dgm:spPr/>
      <dgm:t>
        <a:bodyPr/>
        <a:lstStyle/>
        <a:p>
          <a:endParaRPr lang="en-IN"/>
        </a:p>
      </dgm:t>
    </dgm:pt>
    <dgm:pt modelId="{0DA2CE2C-C130-4C14-8BF3-179E4F70AB55}">
      <dgm:prSet phldrT="[Text]" custT="1"/>
      <dgm:spPr>
        <a:solidFill>
          <a:srgbClr val="FFFF99"/>
        </a:solidFill>
      </dgm:spPr>
      <dgm:t>
        <a:bodyPr/>
        <a:lstStyle/>
        <a:p>
          <a:r>
            <a:rPr lang="en-IN" sz="1400" dirty="0" smtClean="0"/>
            <a:t>Attended National Seminar on ‘Hindi </a:t>
          </a:r>
          <a:r>
            <a:rPr lang="en-IN" sz="1400" dirty="0" err="1" smtClean="0"/>
            <a:t>Kavita</a:t>
          </a:r>
          <a:r>
            <a:rPr lang="en-IN" sz="1400" dirty="0" smtClean="0"/>
            <a:t> : </a:t>
          </a:r>
          <a:r>
            <a:rPr lang="en-IN" sz="1400" dirty="0" err="1" smtClean="0"/>
            <a:t>Naye</a:t>
          </a:r>
          <a:r>
            <a:rPr lang="en-IN" sz="1400" dirty="0" smtClean="0"/>
            <a:t> </a:t>
          </a:r>
          <a:r>
            <a:rPr lang="en-IN" sz="1400" dirty="0" err="1" smtClean="0"/>
            <a:t>Rachnatmak</a:t>
          </a:r>
          <a:r>
            <a:rPr lang="en-IN" sz="1400" dirty="0" smtClean="0"/>
            <a:t> </a:t>
          </a:r>
          <a:r>
            <a:rPr lang="en-IN" sz="1400" dirty="0" err="1" smtClean="0"/>
            <a:t>Sarokar</a:t>
          </a:r>
          <a:r>
            <a:rPr lang="en-IN" sz="1400" dirty="0" smtClean="0"/>
            <a:t>’ at PGDAV </a:t>
          </a:r>
          <a:r>
            <a:rPr lang="en-IN" sz="1400" dirty="0" err="1" smtClean="0"/>
            <a:t>College,University</a:t>
          </a:r>
          <a:r>
            <a:rPr lang="en-IN" sz="1400" dirty="0" smtClean="0"/>
            <a:t> of Delhi on 23</a:t>
          </a:r>
          <a:r>
            <a:rPr lang="en-IN" sz="1400" baseline="30000" dirty="0" smtClean="0"/>
            <a:t>rd</a:t>
          </a:r>
          <a:r>
            <a:rPr lang="en-IN" sz="1400" dirty="0" smtClean="0"/>
            <a:t> -24</a:t>
          </a:r>
          <a:r>
            <a:rPr lang="en-IN" sz="1400" baseline="30000" dirty="0" smtClean="0"/>
            <a:t>th</a:t>
          </a:r>
          <a:r>
            <a:rPr lang="en-IN" sz="1400" dirty="0" smtClean="0"/>
            <a:t> March 2017.</a:t>
          </a:r>
          <a:endParaRPr lang="en-IN" sz="1400" dirty="0"/>
        </a:p>
      </dgm:t>
    </dgm:pt>
    <dgm:pt modelId="{F14E774C-3BCA-4035-9112-4E7C6834A6C9}" type="parTrans" cxnId="{4F84010A-29B8-44EE-A481-894C9E6B3DB7}">
      <dgm:prSet/>
      <dgm:spPr/>
      <dgm:t>
        <a:bodyPr/>
        <a:lstStyle/>
        <a:p>
          <a:endParaRPr lang="en-IN"/>
        </a:p>
      </dgm:t>
    </dgm:pt>
    <dgm:pt modelId="{ACB35FAD-056F-475A-809B-BE2E51CCE24D}" type="sibTrans" cxnId="{4F84010A-29B8-44EE-A481-894C9E6B3DB7}">
      <dgm:prSet/>
      <dgm:spPr/>
      <dgm:t>
        <a:bodyPr/>
        <a:lstStyle/>
        <a:p>
          <a:endParaRPr lang="en-IN"/>
        </a:p>
      </dgm:t>
    </dgm:pt>
    <dgm:pt modelId="{05BBBAEC-E6CA-431A-9912-7D54C2D4D2CF}">
      <dgm:prSet phldrT="[Text]" custT="1"/>
      <dgm:spPr>
        <a:solidFill>
          <a:srgbClr val="FFFF99"/>
        </a:solidFill>
      </dgm:spPr>
      <dgm:t>
        <a:bodyPr/>
        <a:lstStyle/>
        <a:p>
          <a:r>
            <a:rPr lang="en-IN" sz="1400" dirty="0" smtClean="0">
              <a:solidFill>
                <a:srgbClr val="C00000"/>
              </a:solidFill>
            </a:rPr>
            <a:t>Participated in ‘Personality Transformational workshop-Heal Your Life’ at D-349,Defence Colony on 5</a:t>
          </a:r>
          <a:r>
            <a:rPr lang="en-IN" sz="1400" baseline="30000" dirty="0" smtClean="0">
              <a:solidFill>
                <a:srgbClr val="C00000"/>
              </a:solidFill>
            </a:rPr>
            <a:t>th</a:t>
          </a:r>
          <a:r>
            <a:rPr lang="en-IN" sz="1400" dirty="0" smtClean="0">
              <a:solidFill>
                <a:srgbClr val="C00000"/>
              </a:solidFill>
            </a:rPr>
            <a:t>-6</a:t>
          </a:r>
          <a:r>
            <a:rPr lang="en-IN" sz="1400" baseline="30000" dirty="0" smtClean="0">
              <a:solidFill>
                <a:srgbClr val="C00000"/>
              </a:solidFill>
            </a:rPr>
            <a:t>th</a:t>
          </a:r>
          <a:r>
            <a:rPr lang="en-IN" sz="1400" dirty="0" smtClean="0">
              <a:solidFill>
                <a:srgbClr val="C00000"/>
              </a:solidFill>
            </a:rPr>
            <a:t> March 2017.</a:t>
          </a:r>
          <a:endParaRPr lang="en-IN" sz="1400" dirty="0">
            <a:solidFill>
              <a:srgbClr val="C00000"/>
            </a:solidFill>
          </a:endParaRPr>
        </a:p>
      </dgm:t>
    </dgm:pt>
    <dgm:pt modelId="{0794CA97-BB42-4D7D-9469-49E25580ACAB}" type="parTrans" cxnId="{C8BE2B34-2EC6-4406-8725-A03E2DC6C206}">
      <dgm:prSet/>
      <dgm:spPr/>
      <dgm:t>
        <a:bodyPr/>
        <a:lstStyle/>
        <a:p>
          <a:endParaRPr lang="en-IN"/>
        </a:p>
      </dgm:t>
    </dgm:pt>
    <dgm:pt modelId="{D70A5636-860A-4ED3-871F-BEEF5A84482D}" type="sibTrans" cxnId="{C8BE2B34-2EC6-4406-8725-A03E2DC6C206}">
      <dgm:prSet/>
      <dgm:spPr/>
      <dgm:t>
        <a:bodyPr/>
        <a:lstStyle/>
        <a:p>
          <a:endParaRPr lang="en-IN"/>
        </a:p>
      </dgm:t>
    </dgm:pt>
    <dgm:pt modelId="{E013D6B9-F85B-4186-9D6A-70DA1367EDF6}">
      <dgm:prSet phldrT="[Text]" custT="1"/>
      <dgm:spPr>
        <a:solidFill>
          <a:srgbClr val="FFFF99"/>
        </a:solidFill>
      </dgm:spPr>
      <dgm:t>
        <a:bodyPr/>
        <a:lstStyle/>
        <a:p>
          <a:r>
            <a:rPr lang="en-IN" sz="1400" dirty="0" smtClean="0">
              <a:solidFill>
                <a:srgbClr val="C00000"/>
              </a:solidFill>
            </a:rPr>
            <a:t>Participated in National Seminar on ‘</a:t>
          </a:r>
          <a:r>
            <a:rPr lang="en-IN" sz="1400" dirty="0" err="1" smtClean="0">
              <a:solidFill>
                <a:srgbClr val="C00000"/>
              </a:solidFill>
            </a:rPr>
            <a:t>Geeta</a:t>
          </a:r>
          <a:r>
            <a:rPr lang="en-IN" sz="1400" dirty="0" smtClean="0">
              <a:solidFill>
                <a:srgbClr val="C00000"/>
              </a:solidFill>
            </a:rPr>
            <a:t> </a:t>
          </a:r>
          <a:r>
            <a:rPr lang="en-IN" sz="1400" dirty="0" err="1" smtClean="0">
              <a:solidFill>
                <a:srgbClr val="C00000"/>
              </a:solidFill>
            </a:rPr>
            <a:t>ke</a:t>
          </a:r>
          <a:r>
            <a:rPr lang="en-IN" sz="1400" dirty="0" smtClean="0">
              <a:solidFill>
                <a:srgbClr val="C00000"/>
              </a:solidFill>
            </a:rPr>
            <a:t> </a:t>
          </a:r>
          <a:r>
            <a:rPr lang="en-IN" sz="1400" dirty="0" err="1" smtClean="0">
              <a:solidFill>
                <a:srgbClr val="C00000"/>
              </a:solidFill>
            </a:rPr>
            <a:t>vividh</a:t>
          </a:r>
          <a:r>
            <a:rPr lang="en-IN" sz="1400" dirty="0" smtClean="0">
              <a:solidFill>
                <a:srgbClr val="C00000"/>
              </a:solidFill>
            </a:rPr>
            <a:t> </a:t>
          </a:r>
          <a:r>
            <a:rPr lang="en-IN" sz="1400" dirty="0" err="1" smtClean="0">
              <a:solidFill>
                <a:srgbClr val="C00000"/>
              </a:solidFill>
            </a:rPr>
            <a:t>bhashyon</a:t>
          </a:r>
          <a:r>
            <a:rPr lang="en-IN" sz="1400" dirty="0" smtClean="0">
              <a:solidFill>
                <a:srgbClr val="C00000"/>
              </a:solidFill>
            </a:rPr>
            <a:t> </a:t>
          </a:r>
          <a:r>
            <a:rPr lang="en-IN" sz="1400" dirty="0" err="1" smtClean="0">
              <a:solidFill>
                <a:srgbClr val="C00000"/>
              </a:solidFill>
            </a:rPr>
            <a:t>mein</a:t>
          </a:r>
          <a:r>
            <a:rPr lang="en-IN" sz="1400" dirty="0" smtClean="0">
              <a:solidFill>
                <a:srgbClr val="C00000"/>
              </a:solidFill>
            </a:rPr>
            <a:t> </a:t>
          </a:r>
          <a:r>
            <a:rPr lang="en-IN" sz="1400" dirty="0" err="1" smtClean="0">
              <a:solidFill>
                <a:srgbClr val="C00000"/>
              </a:solidFill>
            </a:rPr>
            <a:t>nihit</a:t>
          </a:r>
          <a:r>
            <a:rPr lang="en-IN" sz="1400" dirty="0" smtClean="0">
              <a:solidFill>
                <a:srgbClr val="C00000"/>
              </a:solidFill>
            </a:rPr>
            <a:t> </a:t>
          </a:r>
          <a:r>
            <a:rPr lang="en-IN" sz="1400" dirty="0" err="1" smtClean="0">
              <a:solidFill>
                <a:srgbClr val="C00000"/>
              </a:solidFill>
            </a:rPr>
            <a:t>Sandesh</a:t>
          </a:r>
          <a:r>
            <a:rPr lang="en-IN" sz="1400" dirty="0" smtClean="0">
              <a:solidFill>
                <a:srgbClr val="C00000"/>
              </a:solidFill>
            </a:rPr>
            <a:t>’ at Gandhi </a:t>
          </a:r>
          <a:r>
            <a:rPr lang="en-IN" sz="1400" dirty="0" err="1" smtClean="0">
              <a:solidFill>
                <a:srgbClr val="C00000"/>
              </a:solidFill>
            </a:rPr>
            <a:t>Smriti</a:t>
          </a:r>
          <a:r>
            <a:rPr lang="en-IN" sz="1400" dirty="0" smtClean="0">
              <a:solidFill>
                <a:srgbClr val="C00000"/>
              </a:solidFill>
            </a:rPr>
            <a:t> ,</a:t>
          </a:r>
          <a:r>
            <a:rPr lang="en-IN" sz="1400" dirty="0" err="1" smtClean="0">
              <a:solidFill>
                <a:srgbClr val="C00000"/>
              </a:solidFill>
            </a:rPr>
            <a:t>Rajghat</a:t>
          </a:r>
          <a:r>
            <a:rPr lang="en-IN" sz="1400" dirty="0" smtClean="0">
              <a:solidFill>
                <a:srgbClr val="C00000"/>
              </a:solidFill>
            </a:rPr>
            <a:t> on 25</a:t>
          </a:r>
          <a:r>
            <a:rPr lang="en-IN" sz="1400" baseline="30000" dirty="0" smtClean="0">
              <a:solidFill>
                <a:srgbClr val="C00000"/>
              </a:solidFill>
            </a:rPr>
            <a:t>th</a:t>
          </a:r>
          <a:r>
            <a:rPr lang="en-IN" sz="1400" dirty="0" smtClean="0">
              <a:solidFill>
                <a:srgbClr val="C00000"/>
              </a:solidFill>
            </a:rPr>
            <a:t>-26</a:t>
          </a:r>
          <a:r>
            <a:rPr lang="en-IN" sz="1400" baseline="30000" dirty="0" smtClean="0">
              <a:solidFill>
                <a:srgbClr val="C00000"/>
              </a:solidFill>
            </a:rPr>
            <a:t>th</a:t>
          </a:r>
          <a:r>
            <a:rPr lang="en-IN" sz="1400" dirty="0" smtClean="0">
              <a:solidFill>
                <a:srgbClr val="C00000"/>
              </a:solidFill>
            </a:rPr>
            <a:t> March 2018</a:t>
          </a:r>
          <a:endParaRPr lang="en-IN" sz="1400" dirty="0">
            <a:solidFill>
              <a:srgbClr val="C00000"/>
            </a:solidFill>
          </a:endParaRPr>
        </a:p>
      </dgm:t>
    </dgm:pt>
    <dgm:pt modelId="{0E364D7F-7243-470A-8680-C7E014CE4BD1}" type="parTrans" cxnId="{0380622A-E508-4DBC-90CD-31925C1C45BA}">
      <dgm:prSet/>
      <dgm:spPr/>
      <dgm:t>
        <a:bodyPr/>
        <a:lstStyle/>
        <a:p>
          <a:endParaRPr lang="en-IN"/>
        </a:p>
      </dgm:t>
    </dgm:pt>
    <dgm:pt modelId="{427F90DC-3529-4AB3-A186-373701579EA6}" type="sibTrans" cxnId="{0380622A-E508-4DBC-90CD-31925C1C45BA}">
      <dgm:prSet/>
      <dgm:spPr/>
      <dgm:t>
        <a:bodyPr/>
        <a:lstStyle/>
        <a:p>
          <a:endParaRPr lang="en-IN"/>
        </a:p>
      </dgm:t>
    </dgm:pt>
    <dgm:pt modelId="{F407CF59-F380-4A2B-AABE-1771B86EFE82}">
      <dgm:prSet phldrT="[Text]" custT="1"/>
      <dgm:spPr>
        <a:solidFill>
          <a:srgbClr val="FFFF99"/>
        </a:solidFill>
      </dgm:spPr>
      <dgm:t>
        <a:bodyPr/>
        <a:lstStyle/>
        <a:p>
          <a:r>
            <a:rPr lang="en-IN" sz="1400" dirty="0" smtClean="0"/>
            <a:t>Participated in National Seminar on ‘</a:t>
          </a:r>
          <a:r>
            <a:rPr lang="en-IN" sz="1400" dirty="0" err="1" smtClean="0"/>
            <a:t>Adivasi</a:t>
          </a:r>
          <a:r>
            <a:rPr lang="en-IN" sz="1400" dirty="0" smtClean="0"/>
            <a:t> </a:t>
          </a:r>
          <a:r>
            <a:rPr lang="en-IN" sz="1400" dirty="0" err="1" smtClean="0"/>
            <a:t>Sahitya,Sanskriti</a:t>
          </a:r>
          <a:r>
            <a:rPr lang="en-IN" sz="1400" dirty="0" smtClean="0"/>
            <a:t> </a:t>
          </a:r>
          <a:r>
            <a:rPr lang="en-IN" sz="1400" dirty="0" err="1" smtClean="0"/>
            <a:t>aur</a:t>
          </a:r>
          <a:r>
            <a:rPr lang="en-IN" sz="1400" dirty="0" smtClean="0"/>
            <a:t> </a:t>
          </a:r>
          <a:r>
            <a:rPr lang="en-IN" sz="1400" dirty="0" err="1" smtClean="0"/>
            <a:t>kala:Chunauti</a:t>
          </a:r>
          <a:r>
            <a:rPr lang="en-IN" sz="1400" dirty="0" smtClean="0"/>
            <a:t> </a:t>
          </a:r>
          <a:r>
            <a:rPr lang="en-IN" sz="1400" dirty="0" err="1" smtClean="0"/>
            <a:t>aur</a:t>
          </a:r>
          <a:r>
            <a:rPr lang="en-IN" sz="1400" dirty="0" smtClean="0"/>
            <a:t> </a:t>
          </a:r>
          <a:r>
            <a:rPr lang="en-IN" sz="1400" dirty="0" err="1" smtClean="0"/>
            <a:t>Sambhavnaayein</a:t>
          </a:r>
          <a:r>
            <a:rPr lang="en-IN" sz="1400" dirty="0" smtClean="0"/>
            <a:t> a Delhi University on 12</a:t>
          </a:r>
          <a:r>
            <a:rPr lang="en-IN" sz="1400" baseline="30000" dirty="0" smtClean="0"/>
            <a:t>th</a:t>
          </a:r>
          <a:r>
            <a:rPr lang="en-IN" sz="1400" dirty="0" smtClean="0"/>
            <a:t>-13</a:t>
          </a:r>
          <a:r>
            <a:rPr lang="en-IN" sz="1400" baseline="30000" dirty="0" smtClean="0"/>
            <a:t>th</a:t>
          </a:r>
          <a:r>
            <a:rPr lang="en-IN" sz="1400" dirty="0" smtClean="0"/>
            <a:t> April 2018</a:t>
          </a:r>
          <a:endParaRPr lang="en-IN" sz="1400" dirty="0"/>
        </a:p>
      </dgm:t>
    </dgm:pt>
    <dgm:pt modelId="{85A0DDEB-B1E4-4213-86A4-BF64C3D2889B}" type="parTrans" cxnId="{2F1942C3-26A6-403F-8EAC-5B1A6608F4C2}">
      <dgm:prSet/>
      <dgm:spPr/>
      <dgm:t>
        <a:bodyPr/>
        <a:lstStyle/>
        <a:p>
          <a:endParaRPr lang="en-IN"/>
        </a:p>
      </dgm:t>
    </dgm:pt>
    <dgm:pt modelId="{C0059FB9-0C6E-4F37-BB2C-597D1871DAE0}" type="sibTrans" cxnId="{2F1942C3-26A6-403F-8EAC-5B1A6608F4C2}">
      <dgm:prSet/>
      <dgm:spPr/>
      <dgm:t>
        <a:bodyPr/>
        <a:lstStyle/>
        <a:p>
          <a:endParaRPr lang="en-IN"/>
        </a:p>
      </dgm:t>
    </dgm:pt>
    <dgm:pt modelId="{D3676FC5-995E-4521-B500-A1105D68AFD8}">
      <dgm:prSet phldrT="[Text]" custT="1"/>
      <dgm:spPr>
        <a:solidFill>
          <a:srgbClr val="FFFF99"/>
        </a:solidFill>
      </dgm:spPr>
      <dgm:t>
        <a:bodyPr/>
        <a:lstStyle/>
        <a:p>
          <a:r>
            <a:rPr lang="en-IN" sz="1400" dirty="0" smtClean="0">
              <a:solidFill>
                <a:srgbClr val="C00000"/>
              </a:solidFill>
            </a:rPr>
            <a:t>Participated in One day seminar on ‘</a:t>
          </a:r>
          <a:r>
            <a:rPr lang="en-IN" sz="1400" dirty="0" err="1" smtClean="0">
              <a:solidFill>
                <a:srgbClr val="C00000"/>
              </a:solidFill>
            </a:rPr>
            <a:t>Stree</a:t>
          </a:r>
          <a:r>
            <a:rPr lang="en-IN" sz="1400" dirty="0" smtClean="0">
              <a:solidFill>
                <a:srgbClr val="C00000"/>
              </a:solidFill>
            </a:rPr>
            <a:t> </a:t>
          </a:r>
          <a:r>
            <a:rPr lang="en-IN" sz="1400" dirty="0" err="1" smtClean="0">
              <a:solidFill>
                <a:srgbClr val="C00000"/>
              </a:solidFill>
            </a:rPr>
            <a:t>Vimarsh</a:t>
          </a:r>
          <a:r>
            <a:rPr lang="en-IN" sz="1400" dirty="0" smtClean="0">
              <a:solidFill>
                <a:srgbClr val="C00000"/>
              </a:solidFill>
            </a:rPr>
            <a:t> :</a:t>
          </a:r>
          <a:r>
            <a:rPr lang="en-IN" sz="1400" dirty="0" err="1" smtClean="0">
              <a:solidFill>
                <a:srgbClr val="C00000"/>
              </a:solidFill>
            </a:rPr>
            <a:t>Samkaaleen</a:t>
          </a:r>
          <a:r>
            <a:rPr lang="en-IN" sz="1400" dirty="0" smtClean="0">
              <a:solidFill>
                <a:srgbClr val="C00000"/>
              </a:solidFill>
            </a:rPr>
            <a:t> </a:t>
          </a:r>
          <a:r>
            <a:rPr lang="en-IN" sz="1400" dirty="0" err="1" smtClean="0">
              <a:solidFill>
                <a:srgbClr val="C00000"/>
              </a:solidFill>
            </a:rPr>
            <a:t>Samdarsh</a:t>
          </a:r>
          <a:r>
            <a:rPr lang="en-IN" sz="1400" dirty="0" smtClean="0">
              <a:solidFill>
                <a:srgbClr val="C00000"/>
              </a:solidFill>
            </a:rPr>
            <a:t> at JMC,MPH on 16</a:t>
          </a:r>
          <a:r>
            <a:rPr lang="en-IN" sz="1400" baseline="30000" dirty="0" smtClean="0">
              <a:solidFill>
                <a:srgbClr val="C00000"/>
              </a:solidFill>
            </a:rPr>
            <a:t>th</a:t>
          </a:r>
          <a:r>
            <a:rPr lang="en-IN" sz="1400" dirty="0" smtClean="0">
              <a:solidFill>
                <a:srgbClr val="C00000"/>
              </a:solidFill>
            </a:rPr>
            <a:t> March 2018</a:t>
          </a:r>
          <a:endParaRPr lang="en-IN" sz="1400" dirty="0">
            <a:solidFill>
              <a:srgbClr val="C00000"/>
            </a:solidFill>
          </a:endParaRPr>
        </a:p>
      </dgm:t>
    </dgm:pt>
    <dgm:pt modelId="{0FC2E985-E567-4D51-B7EA-498B7051E298}" type="parTrans" cxnId="{B48E469D-36B9-40C8-8498-5D2F484C0055}">
      <dgm:prSet/>
      <dgm:spPr/>
      <dgm:t>
        <a:bodyPr/>
        <a:lstStyle/>
        <a:p>
          <a:endParaRPr lang="en-IN"/>
        </a:p>
      </dgm:t>
    </dgm:pt>
    <dgm:pt modelId="{9FEC82B0-1CF7-419D-BE69-35E78DB71051}" type="sibTrans" cxnId="{B48E469D-36B9-40C8-8498-5D2F484C0055}">
      <dgm:prSet/>
      <dgm:spPr/>
      <dgm:t>
        <a:bodyPr/>
        <a:lstStyle/>
        <a:p>
          <a:endParaRPr lang="en-IN"/>
        </a:p>
      </dgm:t>
    </dgm:pt>
    <dgm:pt modelId="{E049D95B-08C9-4529-B5A1-B259A6DBFF14}">
      <dgm:prSet phldrT="[Text]" custT="1"/>
      <dgm:spPr>
        <a:solidFill>
          <a:srgbClr val="FFFF99"/>
        </a:solidFill>
      </dgm:spPr>
      <dgm:t>
        <a:bodyPr/>
        <a:lstStyle/>
        <a:p>
          <a:r>
            <a:rPr lang="en-IN" sz="1400" dirty="0" smtClean="0"/>
            <a:t>Attended  a play ‘</a:t>
          </a:r>
          <a:r>
            <a:rPr lang="en-IN" sz="1400" dirty="0" err="1" smtClean="0"/>
            <a:t>Draupadi</a:t>
          </a:r>
          <a:r>
            <a:rPr lang="en-IN" sz="1400" dirty="0" smtClean="0"/>
            <a:t>’ directed by </a:t>
          </a:r>
          <a:r>
            <a:rPr lang="en-IN" sz="1400" dirty="0" err="1" smtClean="0"/>
            <a:t>Atul</a:t>
          </a:r>
          <a:r>
            <a:rPr lang="en-IN" sz="1400" dirty="0" smtClean="0"/>
            <a:t>  </a:t>
          </a:r>
          <a:r>
            <a:rPr lang="en-IN" sz="1400" dirty="0" err="1" smtClean="0"/>
            <a:t>Satya</a:t>
          </a:r>
          <a:r>
            <a:rPr lang="en-IN" sz="1400" dirty="0" smtClean="0"/>
            <a:t> </a:t>
          </a:r>
          <a:r>
            <a:rPr lang="en-IN" sz="1400" dirty="0" err="1" smtClean="0"/>
            <a:t>Kaushik</a:t>
          </a:r>
          <a:r>
            <a:rPr lang="en-IN" sz="1400" dirty="0" smtClean="0"/>
            <a:t> at </a:t>
          </a:r>
          <a:r>
            <a:rPr lang="en-IN" sz="1400" dirty="0" err="1" smtClean="0"/>
            <a:t>Hansraj</a:t>
          </a:r>
          <a:r>
            <a:rPr lang="en-IN" sz="1400" dirty="0" smtClean="0"/>
            <a:t> college on 27</a:t>
          </a:r>
          <a:r>
            <a:rPr lang="en-IN" sz="1400" baseline="30000" dirty="0" smtClean="0"/>
            <a:t>th</a:t>
          </a:r>
          <a:r>
            <a:rPr lang="en-IN" sz="1400" dirty="0" smtClean="0"/>
            <a:t> March 2018.</a:t>
          </a:r>
          <a:endParaRPr lang="en-IN" sz="1400" dirty="0"/>
        </a:p>
      </dgm:t>
    </dgm:pt>
    <dgm:pt modelId="{97A13294-4138-429E-8CF6-208BF6DA2C18}" type="parTrans" cxnId="{5A49D008-BF44-451C-B25E-0E8CD37D125F}">
      <dgm:prSet/>
      <dgm:spPr/>
      <dgm:t>
        <a:bodyPr/>
        <a:lstStyle/>
        <a:p>
          <a:endParaRPr lang="en-IN"/>
        </a:p>
      </dgm:t>
    </dgm:pt>
    <dgm:pt modelId="{66FC1F7B-D29E-4631-A46B-C78F81EE3DC5}" type="sibTrans" cxnId="{5A49D008-BF44-451C-B25E-0E8CD37D125F}">
      <dgm:prSet/>
      <dgm:spPr/>
      <dgm:t>
        <a:bodyPr/>
        <a:lstStyle/>
        <a:p>
          <a:endParaRPr lang="en-IN"/>
        </a:p>
      </dgm:t>
    </dgm:pt>
    <dgm:pt modelId="{CFBB1286-A55A-4067-9435-51FC97FCFCBD}">
      <dgm:prSet phldrT="[Text]" custT="1"/>
      <dgm:spPr>
        <a:solidFill>
          <a:srgbClr val="FFFF99"/>
        </a:solidFill>
      </dgm:spPr>
      <dgm:t>
        <a:bodyPr/>
        <a:lstStyle/>
        <a:p>
          <a:r>
            <a:rPr lang="en-IN" sz="1400" dirty="0" smtClean="0"/>
            <a:t>Participated  in Personality Development workshop organized by Hindi  </a:t>
          </a:r>
          <a:r>
            <a:rPr lang="en-IN" sz="1400" dirty="0" err="1" smtClean="0"/>
            <a:t>Sahitya</a:t>
          </a:r>
          <a:r>
            <a:rPr lang="en-IN" sz="1400" dirty="0" smtClean="0"/>
            <a:t>  </a:t>
          </a:r>
          <a:r>
            <a:rPr lang="en-IN" sz="1400" dirty="0" err="1" smtClean="0"/>
            <a:t>sabha</a:t>
          </a:r>
          <a:r>
            <a:rPr lang="en-IN" sz="1400" dirty="0" smtClean="0"/>
            <a:t> at JMC Hall on 11</a:t>
          </a:r>
          <a:r>
            <a:rPr lang="en-IN" sz="1400" baseline="30000" dirty="0" smtClean="0"/>
            <a:t>th</a:t>
          </a:r>
          <a:r>
            <a:rPr lang="en-IN" sz="1400" dirty="0" smtClean="0"/>
            <a:t> Sep. 2017.</a:t>
          </a:r>
          <a:endParaRPr lang="en-IN" sz="1400" dirty="0"/>
        </a:p>
      </dgm:t>
    </dgm:pt>
    <dgm:pt modelId="{DA3E9A3B-00CC-444D-893B-430100B87A29}" type="parTrans" cxnId="{E90C99DF-31AC-4C7D-A3C0-CFA7EB52A636}">
      <dgm:prSet/>
      <dgm:spPr/>
    </dgm:pt>
    <dgm:pt modelId="{AE7D2A8C-35A4-4C73-9ED8-DF6591A4DA9D}" type="sibTrans" cxnId="{E90C99DF-31AC-4C7D-A3C0-CFA7EB52A636}">
      <dgm:prSet/>
      <dgm:spPr/>
    </dgm:pt>
    <dgm:pt modelId="{887E6E26-B057-43CC-93C3-9DDF1DEE9660}">
      <dgm:prSet phldrT="[Text]" custT="1"/>
      <dgm:spPr>
        <a:solidFill>
          <a:srgbClr val="FFFF99"/>
        </a:solidFill>
      </dgm:spPr>
      <dgm:t>
        <a:bodyPr/>
        <a:lstStyle/>
        <a:p>
          <a:endParaRPr lang="en-IN" sz="1400" dirty="0">
            <a:solidFill>
              <a:srgbClr val="C00000"/>
            </a:solidFill>
          </a:endParaRPr>
        </a:p>
      </dgm:t>
    </dgm:pt>
    <dgm:pt modelId="{5BC872D3-E395-4044-9C51-C42C2E3C7ED4}" type="parTrans" cxnId="{3DCBA1D7-80ED-4727-9248-0FD65993AAAC}">
      <dgm:prSet/>
      <dgm:spPr/>
    </dgm:pt>
    <dgm:pt modelId="{14D8FD3E-E6C5-41FA-8856-C01CB849810E}" type="sibTrans" cxnId="{3DCBA1D7-80ED-4727-9248-0FD65993AAAC}">
      <dgm:prSet/>
      <dgm:spPr/>
    </dgm:pt>
    <dgm:pt modelId="{312FE465-5A8A-4386-A62A-7437EDA2A2A4}">
      <dgm:prSet phldrT="[Text]" custT="1"/>
      <dgm:spPr>
        <a:solidFill>
          <a:srgbClr val="FFFF99"/>
        </a:solidFill>
      </dgm:spPr>
      <dgm:t>
        <a:bodyPr/>
        <a:lstStyle/>
        <a:p>
          <a:r>
            <a:rPr lang="en-IN" sz="1400" dirty="0" smtClean="0">
              <a:solidFill>
                <a:srgbClr val="C00000"/>
              </a:solidFill>
            </a:rPr>
            <a:t>Attended  IQAC – Research Methodology Qualitative and Quantitative methods at JMC Hall on 3</a:t>
          </a:r>
          <a:r>
            <a:rPr lang="en-IN" sz="1400" baseline="30000" dirty="0" smtClean="0">
              <a:solidFill>
                <a:srgbClr val="C00000"/>
              </a:solidFill>
            </a:rPr>
            <a:t>rd</a:t>
          </a:r>
          <a:r>
            <a:rPr lang="en-IN" sz="1400" dirty="0" smtClean="0">
              <a:solidFill>
                <a:srgbClr val="C00000"/>
              </a:solidFill>
            </a:rPr>
            <a:t>-4</a:t>
          </a:r>
          <a:r>
            <a:rPr lang="en-IN" sz="1400" baseline="30000" dirty="0" smtClean="0">
              <a:solidFill>
                <a:srgbClr val="C00000"/>
              </a:solidFill>
            </a:rPr>
            <a:t>th</a:t>
          </a:r>
          <a:r>
            <a:rPr lang="en-IN" sz="1400" dirty="0" smtClean="0">
              <a:solidFill>
                <a:srgbClr val="C00000"/>
              </a:solidFill>
            </a:rPr>
            <a:t> April 2018. </a:t>
          </a:r>
          <a:endParaRPr lang="en-IN" sz="1400" dirty="0">
            <a:solidFill>
              <a:srgbClr val="C00000"/>
            </a:solidFill>
          </a:endParaRPr>
        </a:p>
      </dgm:t>
    </dgm:pt>
    <dgm:pt modelId="{C5FBE6E3-80FD-4432-8C72-560F09049880}" type="parTrans" cxnId="{7CFD7612-2509-4D37-A279-4BA416CD930E}">
      <dgm:prSet/>
      <dgm:spPr/>
    </dgm:pt>
    <dgm:pt modelId="{3220A334-C20E-4240-86BA-33C3B147E7E9}" type="sibTrans" cxnId="{7CFD7612-2509-4D37-A279-4BA416CD930E}">
      <dgm:prSet/>
      <dgm:spPr/>
    </dgm:pt>
    <dgm:pt modelId="{E61FD6F9-F20E-4E0E-9E5C-E50DE153D80E}" type="pres">
      <dgm:prSet presAssocID="{B389C89D-8252-40E1-B052-9C6A4C1B0827}" presName="Name0" presStyleCnt="0">
        <dgm:presLayoutVars>
          <dgm:dir/>
          <dgm:animLvl val="lvl"/>
          <dgm:resizeHandles val="exact"/>
        </dgm:presLayoutVars>
      </dgm:prSet>
      <dgm:spPr/>
      <dgm:t>
        <a:bodyPr/>
        <a:lstStyle/>
        <a:p>
          <a:endParaRPr lang="en-IN"/>
        </a:p>
      </dgm:t>
    </dgm:pt>
    <dgm:pt modelId="{F7F45AF7-B28A-4216-908A-28AD8847D77C}" type="pres">
      <dgm:prSet presAssocID="{B85D471A-DE49-4771-880B-64472E97C513}" presName="linNode" presStyleCnt="0"/>
      <dgm:spPr/>
    </dgm:pt>
    <dgm:pt modelId="{3B122223-CE99-40C3-9074-36C73B653B42}" type="pres">
      <dgm:prSet presAssocID="{B85D471A-DE49-4771-880B-64472E97C513}" presName="parentText" presStyleLbl="node1" presStyleIdx="0" presStyleCnt="1" custLinFactNeighborY="1255">
        <dgm:presLayoutVars>
          <dgm:chMax val="1"/>
          <dgm:bulletEnabled val="1"/>
        </dgm:presLayoutVars>
      </dgm:prSet>
      <dgm:spPr/>
      <dgm:t>
        <a:bodyPr/>
        <a:lstStyle/>
        <a:p>
          <a:endParaRPr lang="en-IN"/>
        </a:p>
      </dgm:t>
    </dgm:pt>
    <dgm:pt modelId="{7820881B-4847-4624-9AEC-9D1AA2DA608E}" type="pres">
      <dgm:prSet presAssocID="{B85D471A-DE49-4771-880B-64472E97C513}" presName="descendantText" presStyleLbl="alignAccFollowNode1" presStyleIdx="0" presStyleCnt="1" custScaleY="122107" custLinFactNeighborY="3015">
        <dgm:presLayoutVars>
          <dgm:bulletEnabled val="1"/>
        </dgm:presLayoutVars>
      </dgm:prSet>
      <dgm:spPr/>
      <dgm:t>
        <a:bodyPr/>
        <a:lstStyle/>
        <a:p>
          <a:endParaRPr lang="en-IN"/>
        </a:p>
      </dgm:t>
    </dgm:pt>
  </dgm:ptLst>
  <dgm:cxnLst>
    <dgm:cxn modelId="{1C592008-9025-40C4-B629-0F0882606891}" type="presOf" srcId="{05BBBAEC-E6CA-431A-9912-7D54C2D4D2CF}" destId="{7820881B-4847-4624-9AEC-9D1AA2DA608E}" srcOrd="0" destOrd="3" presId="urn:microsoft.com/office/officeart/2005/8/layout/vList5"/>
    <dgm:cxn modelId="{4A1BA52A-A878-4024-9477-F75D319219BB}" type="presOf" srcId="{312FE465-5A8A-4386-A62A-7437EDA2A2A4}" destId="{7820881B-4847-4624-9AEC-9D1AA2DA608E}" srcOrd="0" destOrd="9" presId="urn:microsoft.com/office/officeart/2005/8/layout/vList5"/>
    <dgm:cxn modelId="{5355346C-FBA2-4DC8-9F30-329A7C5EF82F}" type="presOf" srcId="{887E6E26-B057-43CC-93C3-9DDF1DEE9660}" destId="{7820881B-4847-4624-9AEC-9D1AA2DA608E}" srcOrd="0" destOrd="10" presId="urn:microsoft.com/office/officeart/2005/8/layout/vList5"/>
    <dgm:cxn modelId="{5A49D008-BF44-451C-B25E-0E8CD37D125F}" srcId="{B85D471A-DE49-4771-880B-64472E97C513}" destId="{E049D95B-08C9-4529-B5A1-B259A6DBFF14}" srcOrd="8" destOrd="0" parTransId="{97A13294-4138-429E-8CF6-208BF6DA2C18}" sibTransId="{66FC1F7B-D29E-4631-A46B-C78F81EE3DC5}"/>
    <dgm:cxn modelId="{56317E38-57DC-40E1-8072-A994276356AB}" type="presOf" srcId="{B85D471A-DE49-4771-880B-64472E97C513}" destId="{3B122223-CE99-40C3-9074-36C73B653B42}" srcOrd="0" destOrd="0" presId="urn:microsoft.com/office/officeart/2005/8/layout/vList5"/>
    <dgm:cxn modelId="{2F1942C3-26A6-403F-8EAC-5B1A6608F4C2}" srcId="{B85D471A-DE49-4771-880B-64472E97C513}" destId="{F407CF59-F380-4A2B-AABE-1771B86EFE82}" srcOrd="6" destOrd="0" parTransId="{85A0DDEB-B1E4-4213-86A4-BF64C3D2889B}" sibTransId="{C0059FB9-0C6E-4F37-BB2C-597D1871DAE0}"/>
    <dgm:cxn modelId="{C42B4C5E-866C-42D3-8108-427F05767A2F}" type="presOf" srcId="{F407CF59-F380-4A2B-AABE-1771B86EFE82}" destId="{7820881B-4847-4624-9AEC-9D1AA2DA608E}" srcOrd="0" destOrd="6" presId="urn:microsoft.com/office/officeart/2005/8/layout/vList5"/>
    <dgm:cxn modelId="{C8BE2B34-2EC6-4406-8725-A03E2DC6C206}" srcId="{B85D471A-DE49-4771-880B-64472E97C513}" destId="{05BBBAEC-E6CA-431A-9912-7D54C2D4D2CF}" srcOrd="3" destOrd="0" parTransId="{0794CA97-BB42-4D7D-9469-49E25580ACAB}" sibTransId="{D70A5636-860A-4ED3-871F-BEEF5A84482D}"/>
    <dgm:cxn modelId="{4F84010A-29B8-44EE-A481-894C9E6B3DB7}" srcId="{B85D471A-DE49-4771-880B-64472E97C513}" destId="{0DA2CE2C-C130-4C14-8BF3-179E4F70AB55}" srcOrd="2" destOrd="0" parTransId="{F14E774C-3BCA-4035-9112-4E7C6834A6C9}" sibTransId="{ACB35FAD-056F-475A-809B-BE2E51CCE24D}"/>
    <dgm:cxn modelId="{0380622A-E508-4DBC-90CD-31925C1C45BA}" srcId="{B85D471A-DE49-4771-880B-64472E97C513}" destId="{E013D6B9-F85B-4186-9D6A-70DA1367EDF6}" srcOrd="5" destOrd="0" parTransId="{0E364D7F-7243-470A-8680-C7E014CE4BD1}" sibTransId="{427F90DC-3529-4AB3-A186-373701579EA6}"/>
    <dgm:cxn modelId="{7AEA3A4C-5AC5-45AF-BAB4-796707C1E846}" type="presOf" srcId="{CFBB1286-A55A-4067-9435-51FC97FCFCBD}" destId="{7820881B-4847-4624-9AEC-9D1AA2DA608E}" srcOrd="0" destOrd="4" presId="urn:microsoft.com/office/officeart/2005/8/layout/vList5"/>
    <dgm:cxn modelId="{29563DEA-476B-4204-8C44-D8980BA06FF6}" srcId="{B389C89D-8252-40E1-B052-9C6A4C1B0827}" destId="{B85D471A-DE49-4771-880B-64472E97C513}" srcOrd="0" destOrd="0" parTransId="{F69952E6-3A2E-4FA4-87EB-1DFD618ADEF2}" sibTransId="{B2B3CAE0-FBD6-4B2F-AE93-55CE69EDA3E4}"/>
    <dgm:cxn modelId="{6B2831AA-7DC6-47D8-8DD1-893B3E8CA32C}" type="presOf" srcId="{E013D6B9-F85B-4186-9D6A-70DA1367EDF6}" destId="{7820881B-4847-4624-9AEC-9D1AA2DA608E}" srcOrd="0" destOrd="5" presId="urn:microsoft.com/office/officeart/2005/8/layout/vList5"/>
    <dgm:cxn modelId="{C0CF3211-07EF-4BE4-92F3-9A388CA9AEDB}" type="presOf" srcId="{0DA2CE2C-C130-4C14-8BF3-179E4F70AB55}" destId="{7820881B-4847-4624-9AEC-9D1AA2DA608E}" srcOrd="0" destOrd="2" presId="urn:microsoft.com/office/officeart/2005/8/layout/vList5"/>
    <dgm:cxn modelId="{0D1FAA0C-F214-42EF-83DF-E046F0617E66}" srcId="{B85D471A-DE49-4771-880B-64472E97C513}" destId="{2D0A6126-C2AC-47FE-8775-9CA4CC1F6552}" srcOrd="0" destOrd="0" parTransId="{6909FFFB-EECC-4A81-BEFE-2CFBC97FA7FD}" sibTransId="{51015E14-AE55-4F6C-9B6B-635150A45FF9}"/>
    <dgm:cxn modelId="{3DCBA1D7-80ED-4727-9248-0FD65993AAAC}" srcId="{B85D471A-DE49-4771-880B-64472E97C513}" destId="{887E6E26-B057-43CC-93C3-9DDF1DEE9660}" srcOrd="10" destOrd="0" parTransId="{5BC872D3-E395-4044-9C51-C42C2E3C7ED4}" sibTransId="{14D8FD3E-E6C5-41FA-8856-C01CB849810E}"/>
    <dgm:cxn modelId="{D210EB82-824B-41D8-A642-AD8868A8C989}" type="presOf" srcId="{D3676FC5-995E-4521-B500-A1105D68AFD8}" destId="{7820881B-4847-4624-9AEC-9D1AA2DA608E}" srcOrd="0" destOrd="7" presId="urn:microsoft.com/office/officeart/2005/8/layout/vList5"/>
    <dgm:cxn modelId="{44301384-3F39-43E0-9181-2882EEE31CCB}" type="presOf" srcId="{3EFA5CBE-387F-4164-9F13-8C99F4C7DB60}" destId="{7820881B-4847-4624-9AEC-9D1AA2DA608E}" srcOrd="0" destOrd="1" presId="urn:microsoft.com/office/officeart/2005/8/layout/vList5"/>
    <dgm:cxn modelId="{B48E469D-36B9-40C8-8498-5D2F484C0055}" srcId="{B85D471A-DE49-4771-880B-64472E97C513}" destId="{D3676FC5-995E-4521-B500-A1105D68AFD8}" srcOrd="7" destOrd="0" parTransId="{0FC2E985-E567-4D51-B7EA-498B7051E298}" sibTransId="{9FEC82B0-1CF7-419D-BE69-35E78DB71051}"/>
    <dgm:cxn modelId="{7CFD7612-2509-4D37-A279-4BA416CD930E}" srcId="{B85D471A-DE49-4771-880B-64472E97C513}" destId="{312FE465-5A8A-4386-A62A-7437EDA2A2A4}" srcOrd="9" destOrd="0" parTransId="{C5FBE6E3-80FD-4432-8C72-560F09049880}" sibTransId="{3220A334-C20E-4240-86BA-33C3B147E7E9}"/>
    <dgm:cxn modelId="{EDBEEFE2-92A8-46D6-8F98-741853E9A6B1}" srcId="{B85D471A-DE49-4771-880B-64472E97C513}" destId="{3EFA5CBE-387F-4164-9F13-8C99F4C7DB60}" srcOrd="1" destOrd="0" parTransId="{309EE304-DBDB-4B62-92B2-424270EFF4C8}" sibTransId="{E5F420A0-AB8B-4C01-88D2-EE31A7CE70F6}"/>
    <dgm:cxn modelId="{15A2F614-A005-4429-8AA5-C2DBEA103832}" type="presOf" srcId="{E049D95B-08C9-4529-B5A1-B259A6DBFF14}" destId="{7820881B-4847-4624-9AEC-9D1AA2DA608E}" srcOrd="0" destOrd="8" presId="urn:microsoft.com/office/officeart/2005/8/layout/vList5"/>
    <dgm:cxn modelId="{FD981D0F-E48F-4C17-8352-4498F28AFDB2}" type="presOf" srcId="{B389C89D-8252-40E1-B052-9C6A4C1B0827}" destId="{E61FD6F9-F20E-4E0E-9E5C-E50DE153D80E}" srcOrd="0" destOrd="0" presId="urn:microsoft.com/office/officeart/2005/8/layout/vList5"/>
    <dgm:cxn modelId="{BF6773D2-4248-4460-8A58-A15B139EEBA4}" type="presOf" srcId="{2D0A6126-C2AC-47FE-8775-9CA4CC1F6552}" destId="{7820881B-4847-4624-9AEC-9D1AA2DA608E}" srcOrd="0" destOrd="0" presId="urn:microsoft.com/office/officeart/2005/8/layout/vList5"/>
    <dgm:cxn modelId="{E90C99DF-31AC-4C7D-A3C0-CFA7EB52A636}" srcId="{B85D471A-DE49-4771-880B-64472E97C513}" destId="{CFBB1286-A55A-4067-9435-51FC97FCFCBD}" srcOrd="4" destOrd="0" parTransId="{DA3E9A3B-00CC-444D-893B-430100B87A29}" sibTransId="{AE7D2A8C-35A4-4C73-9ED8-DF6591A4DA9D}"/>
    <dgm:cxn modelId="{BF4CE908-6FA3-44BF-90D4-6BF89DC72812}" type="presParOf" srcId="{E61FD6F9-F20E-4E0E-9E5C-E50DE153D80E}" destId="{F7F45AF7-B28A-4216-908A-28AD8847D77C}" srcOrd="0" destOrd="0" presId="urn:microsoft.com/office/officeart/2005/8/layout/vList5"/>
    <dgm:cxn modelId="{4E0A3217-C628-4611-9038-9E167AC3F681}" type="presParOf" srcId="{F7F45AF7-B28A-4216-908A-28AD8847D77C}" destId="{3B122223-CE99-40C3-9074-36C73B653B42}" srcOrd="0" destOrd="0" presId="urn:microsoft.com/office/officeart/2005/8/layout/vList5"/>
    <dgm:cxn modelId="{26476A8F-C259-4AB2-A22C-72240ABFC4AD}" type="presParOf" srcId="{F7F45AF7-B28A-4216-908A-28AD8847D77C}" destId="{7820881B-4847-4624-9AEC-9D1AA2DA608E}" srcOrd="1" destOrd="0" presId="urn:microsoft.com/office/officeart/2005/8/layout/vList5"/>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389C89D-8252-40E1-B052-9C6A4C1B0827}" type="doc">
      <dgm:prSet loTypeId="urn:microsoft.com/office/officeart/2005/8/layout/vList5" loCatId="list" qsTypeId="urn:microsoft.com/office/officeart/2005/8/quickstyle/simple1" qsCatId="simple" csTypeId="urn:microsoft.com/office/officeart/2005/8/colors/colorful4" csCatId="colorful" phldr="1"/>
      <dgm:spPr/>
      <dgm:t>
        <a:bodyPr/>
        <a:lstStyle/>
        <a:p>
          <a:endParaRPr lang="en-IN"/>
        </a:p>
      </dgm:t>
    </dgm:pt>
    <dgm:pt modelId="{B85D471A-DE49-4771-880B-64472E97C513}">
      <dgm:prSet phldrT="[Text]" custT="1"/>
      <dgm:spPr>
        <a:solidFill>
          <a:srgbClr val="A50021"/>
        </a:solidFill>
      </dgm:spPr>
      <dgm:t>
        <a:bodyPr/>
        <a:lstStyle/>
        <a:p>
          <a:r>
            <a:rPr lang="en-IN" sz="3600" b="1" dirty="0" smtClean="0"/>
            <a:t>DR. NEELAM RISHI</a:t>
          </a:r>
          <a:endParaRPr lang="en-IN" sz="3600" b="1" dirty="0"/>
        </a:p>
      </dgm:t>
    </dgm:pt>
    <dgm:pt modelId="{F69952E6-3A2E-4FA4-87EB-1DFD618ADEF2}" type="parTrans" cxnId="{29563DEA-476B-4204-8C44-D8980BA06FF6}">
      <dgm:prSet/>
      <dgm:spPr/>
      <dgm:t>
        <a:bodyPr/>
        <a:lstStyle/>
        <a:p>
          <a:endParaRPr lang="en-IN"/>
        </a:p>
      </dgm:t>
    </dgm:pt>
    <dgm:pt modelId="{B2B3CAE0-FBD6-4B2F-AE93-55CE69EDA3E4}" type="sibTrans" cxnId="{29563DEA-476B-4204-8C44-D8980BA06FF6}">
      <dgm:prSet/>
      <dgm:spPr/>
      <dgm:t>
        <a:bodyPr/>
        <a:lstStyle/>
        <a:p>
          <a:endParaRPr lang="en-IN"/>
        </a:p>
      </dgm:t>
    </dgm:pt>
    <dgm:pt modelId="{2D0A6126-C2AC-47FE-8775-9CA4CC1F6552}">
      <dgm:prSet phldrT="[Text]" custT="1"/>
      <dgm:spPr>
        <a:solidFill>
          <a:srgbClr val="FFFF99"/>
        </a:solidFill>
      </dgm:spPr>
      <dgm:t>
        <a:bodyPr/>
        <a:lstStyle/>
        <a:p>
          <a:r>
            <a:rPr lang="en-IN" sz="1400" dirty="0" smtClean="0"/>
            <a:t>Participated  in ‘One day Personality Development  Workshop Bars </a:t>
          </a:r>
          <a:r>
            <a:rPr lang="en-IN" sz="1400" dirty="0" err="1" smtClean="0"/>
            <a:t>Workshop:Access</a:t>
          </a:r>
          <a:r>
            <a:rPr lang="en-IN" sz="1400" dirty="0" smtClean="0"/>
            <a:t> </a:t>
          </a:r>
          <a:r>
            <a:rPr lang="en-IN" sz="1400" dirty="0" err="1" smtClean="0"/>
            <a:t>Consciousness,Empowering</a:t>
          </a:r>
          <a:r>
            <a:rPr lang="en-IN" sz="1400" dirty="0" smtClean="0"/>
            <a:t> people to know that they </a:t>
          </a:r>
          <a:r>
            <a:rPr lang="en-IN" sz="1400" dirty="0" err="1" smtClean="0"/>
            <a:t>know,based</a:t>
          </a:r>
          <a:r>
            <a:rPr lang="en-IN" sz="1400" dirty="0" smtClean="0"/>
            <a:t> on the Philosophy of Gary Douglas at D-349,Defense </a:t>
          </a:r>
          <a:r>
            <a:rPr lang="en-IN" sz="1400" dirty="0" err="1" smtClean="0"/>
            <a:t>Colony,New</a:t>
          </a:r>
          <a:r>
            <a:rPr lang="en-IN" sz="1400" dirty="0" smtClean="0"/>
            <a:t> Delhi on 24</a:t>
          </a:r>
          <a:r>
            <a:rPr lang="en-IN" sz="1400" baseline="30000" dirty="0" smtClean="0"/>
            <a:t>th</a:t>
          </a:r>
          <a:r>
            <a:rPr lang="en-IN" sz="1400" dirty="0" smtClean="0"/>
            <a:t> July 2017.</a:t>
          </a:r>
          <a:endParaRPr lang="en-IN" sz="1400" dirty="0"/>
        </a:p>
      </dgm:t>
    </dgm:pt>
    <dgm:pt modelId="{6909FFFB-EECC-4A81-BEFE-2CFBC97FA7FD}" type="parTrans" cxnId="{0D1FAA0C-F214-42EF-83DF-E046F0617E66}">
      <dgm:prSet/>
      <dgm:spPr/>
      <dgm:t>
        <a:bodyPr/>
        <a:lstStyle/>
        <a:p>
          <a:endParaRPr lang="en-IN"/>
        </a:p>
      </dgm:t>
    </dgm:pt>
    <dgm:pt modelId="{51015E14-AE55-4F6C-9B6B-635150A45FF9}" type="sibTrans" cxnId="{0D1FAA0C-F214-42EF-83DF-E046F0617E66}">
      <dgm:prSet/>
      <dgm:spPr/>
      <dgm:t>
        <a:bodyPr/>
        <a:lstStyle/>
        <a:p>
          <a:endParaRPr lang="en-IN"/>
        </a:p>
      </dgm:t>
    </dgm:pt>
    <dgm:pt modelId="{C94590F3-A499-410A-97E2-3563BE3FA1FB}">
      <dgm:prSet phldrT="[Text]" custT="1"/>
      <dgm:spPr>
        <a:solidFill>
          <a:srgbClr val="FFFF99"/>
        </a:solidFill>
      </dgm:spPr>
      <dgm:t>
        <a:bodyPr/>
        <a:lstStyle/>
        <a:p>
          <a:endParaRPr lang="en-IN" sz="1400" dirty="0"/>
        </a:p>
      </dgm:t>
    </dgm:pt>
    <dgm:pt modelId="{CBDC2891-64C5-4C1F-B608-95E6F7EA2FD4}" type="parTrans" cxnId="{28027E92-5291-460D-B60F-2FA6342303FD}">
      <dgm:prSet/>
      <dgm:spPr/>
      <dgm:t>
        <a:bodyPr/>
        <a:lstStyle/>
        <a:p>
          <a:endParaRPr lang="en-IN"/>
        </a:p>
      </dgm:t>
    </dgm:pt>
    <dgm:pt modelId="{BF2B4627-B439-4B4C-8AC8-2F3C61B19980}" type="sibTrans" cxnId="{28027E92-5291-460D-B60F-2FA6342303FD}">
      <dgm:prSet/>
      <dgm:spPr/>
      <dgm:t>
        <a:bodyPr/>
        <a:lstStyle/>
        <a:p>
          <a:endParaRPr lang="en-IN"/>
        </a:p>
      </dgm:t>
    </dgm:pt>
    <dgm:pt modelId="{E013D6B9-F85B-4186-9D6A-70DA1367EDF6}">
      <dgm:prSet phldrT="[Text]" custT="1"/>
      <dgm:spPr>
        <a:solidFill>
          <a:srgbClr val="FFFF99"/>
        </a:solidFill>
      </dgm:spPr>
      <dgm:t>
        <a:bodyPr/>
        <a:lstStyle/>
        <a:p>
          <a:r>
            <a:rPr lang="en-IN" sz="1400" dirty="0" smtClean="0">
              <a:solidFill>
                <a:srgbClr val="C00000"/>
              </a:solidFill>
            </a:rPr>
            <a:t>Participated  in  National Seminar on ‘</a:t>
          </a:r>
          <a:r>
            <a:rPr lang="en-IN" sz="1400" dirty="0" err="1" smtClean="0">
              <a:solidFill>
                <a:srgbClr val="C00000"/>
              </a:solidFill>
            </a:rPr>
            <a:t>Geeta</a:t>
          </a:r>
          <a:r>
            <a:rPr lang="en-IN" sz="1400" dirty="0" smtClean="0">
              <a:solidFill>
                <a:srgbClr val="C00000"/>
              </a:solidFill>
            </a:rPr>
            <a:t> </a:t>
          </a:r>
          <a:r>
            <a:rPr lang="en-IN" sz="1400" dirty="0" err="1" smtClean="0">
              <a:solidFill>
                <a:srgbClr val="C00000"/>
              </a:solidFill>
            </a:rPr>
            <a:t>ke</a:t>
          </a:r>
          <a:r>
            <a:rPr lang="en-IN" sz="1400" dirty="0" smtClean="0">
              <a:solidFill>
                <a:srgbClr val="C00000"/>
              </a:solidFill>
            </a:rPr>
            <a:t> </a:t>
          </a:r>
          <a:r>
            <a:rPr lang="en-IN" sz="1400" dirty="0" err="1" smtClean="0">
              <a:solidFill>
                <a:srgbClr val="C00000"/>
              </a:solidFill>
            </a:rPr>
            <a:t>vividh</a:t>
          </a:r>
          <a:r>
            <a:rPr lang="en-IN" sz="1400" dirty="0" smtClean="0">
              <a:solidFill>
                <a:srgbClr val="C00000"/>
              </a:solidFill>
            </a:rPr>
            <a:t> </a:t>
          </a:r>
          <a:r>
            <a:rPr lang="en-IN" sz="1400" dirty="0" err="1" smtClean="0">
              <a:solidFill>
                <a:srgbClr val="C00000"/>
              </a:solidFill>
            </a:rPr>
            <a:t>bhashyon</a:t>
          </a:r>
          <a:r>
            <a:rPr lang="en-IN" sz="1400" dirty="0" smtClean="0">
              <a:solidFill>
                <a:srgbClr val="C00000"/>
              </a:solidFill>
            </a:rPr>
            <a:t> </a:t>
          </a:r>
          <a:r>
            <a:rPr lang="en-IN" sz="1400" dirty="0" err="1" smtClean="0">
              <a:solidFill>
                <a:srgbClr val="C00000"/>
              </a:solidFill>
            </a:rPr>
            <a:t>mein</a:t>
          </a:r>
          <a:r>
            <a:rPr lang="en-IN" sz="1400" dirty="0" smtClean="0">
              <a:solidFill>
                <a:srgbClr val="C00000"/>
              </a:solidFill>
            </a:rPr>
            <a:t>  </a:t>
          </a:r>
          <a:r>
            <a:rPr lang="en-IN" sz="1400" dirty="0" err="1" smtClean="0">
              <a:solidFill>
                <a:srgbClr val="C00000"/>
              </a:solidFill>
            </a:rPr>
            <a:t>nihit</a:t>
          </a:r>
          <a:r>
            <a:rPr lang="en-IN" sz="1400" dirty="0" smtClean="0">
              <a:solidFill>
                <a:srgbClr val="C00000"/>
              </a:solidFill>
            </a:rPr>
            <a:t> </a:t>
          </a:r>
          <a:r>
            <a:rPr lang="en-IN" sz="1400" dirty="0" err="1" smtClean="0">
              <a:solidFill>
                <a:srgbClr val="C00000"/>
              </a:solidFill>
            </a:rPr>
            <a:t>Sandesh</a:t>
          </a:r>
          <a:r>
            <a:rPr lang="en-IN" sz="1400" dirty="0" smtClean="0">
              <a:solidFill>
                <a:srgbClr val="C00000"/>
              </a:solidFill>
            </a:rPr>
            <a:t>’ at Gandhi </a:t>
          </a:r>
          <a:r>
            <a:rPr lang="en-IN" sz="1400" dirty="0" err="1" smtClean="0">
              <a:solidFill>
                <a:srgbClr val="C00000"/>
              </a:solidFill>
            </a:rPr>
            <a:t>Smriti</a:t>
          </a:r>
          <a:r>
            <a:rPr lang="en-IN" sz="1400" dirty="0" smtClean="0">
              <a:solidFill>
                <a:srgbClr val="C00000"/>
              </a:solidFill>
            </a:rPr>
            <a:t> , </a:t>
          </a:r>
          <a:r>
            <a:rPr lang="en-IN" sz="1400" dirty="0" err="1" smtClean="0">
              <a:solidFill>
                <a:srgbClr val="C00000"/>
              </a:solidFill>
            </a:rPr>
            <a:t>Rajghat</a:t>
          </a:r>
          <a:r>
            <a:rPr lang="en-IN" sz="1400" dirty="0" smtClean="0">
              <a:solidFill>
                <a:srgbClr val="C00000"/>
              </a:solidFill>
            </a:rPr>
            <a:t> on 25</a:t>
          </a:r>
          <a:r>
            <a:rPr lang="en-IN" sz="1400" baseline="30000" dirty="0" smtClean="0">
              <a:solidFill>
                <a:srgbClr val="C00000"/>
              </a:solidFill>
            </a:rPr>
            <a:t>th</a:t>
          </a:r>
          <a:r>
            <a:rPr lang="en-IN" sz="1400" dirty="0" smtClean="0">
              <a:solidFill>
                <a:srgbClr val="C00000"/>
              </a:solidFill>
            </a:rPr>
            <a:t>-26</a:t>
          </a:r>
          <a:r>
            <a:rPr lang="en-IN" sz="1400" baseline="30000" dirty="0" smtClean="0">
              <a:solidFill>
                <a:srgbClr val="C00000"/>
              </a:solidFill>
            </a:rPr>
            <a:t>th</a:t>
          </a:r>
          <a:r>
            <a:rPr lang="en-IN" sz="1400" dirty="0" smtClean="0">
              <a:solidFill>
                <a:srgbClr val="C00000"/>
              </a:solidFill>
            </a:rPr>
            <a:t> March 2018.</a:t>
          </a:r>
          <a:endParaRPr lang="en-IN" sz="1400" dirty="0">
            <a:solidFill>
              <a:srgbClr val="C00000"/>
            </a:solidFill>
          </a:endParaRPr>
        </a:p>
      </dgm:t>
    </dgm:pt>
    <dgm:pt modelId="{0E364D7F-7243-470A-8680-C7E014CE4BD1}" type="parTrans" cxnId="{0380622A-E508-4DBC-90CD-31925C1C45BA}">
      <dgm:prSet/>
      <dgm:spPr/>
      <dgm:t>
        <a:bodyPr/>
        <a:lstStyle/>
        <a:p>
          <a:endParaRPr lang="en-IN"/>
        </a:p>
      </dgm:t>
    </dgm:pt>
    <dgm:pt modelId="{427F90DC-3529-4AB3-A186-373701579EA6}" type="sibTrans" cxnId="{0380622A-E508-4DBC-90CD-31925C1C45BA}">
      <dgm:prSet/>
      <dgm:spPr/>
      <dgm:t>
        <a:bodyPr/>
        <a:lstStyle/>
        <a:p>
          <a:endParaRPr lang="en-IN"/>
        </a:p>
      </dgm:t>
    </dgm:pt>
    <dgm:pt modelId="{D3676FC5-995E-4521-B500-A1105D68AFD8}">
      <dgm:prSet phldrT="[Text]" custT="1"/>
      <dgm:spPr>
        <a:solidFill>
          <a:srgbClr val="FFFF99"/>
        </a:solidFill>
      </dgm:spPr>
      <dgm:t>
        <a:bodyPr/>
        <a:lstStyle/>
        <a:p>
          <a:r>
            <a:rPr lang="en-IN" sz="1400" dirty="0" smtClean="0"/>
            <a:t>Participated in One day seminar on ‘</a:t>
          </a:r>
          <a:r>
            <a:rPr lang="en-IN" sz="1400" dirty="0" err="1" smtClean="0"/>
            <a:t>Stree</a:t>
          </a:r>
          <a:r>
            <a:rPr lang="en-IN" sz="1400" dirty="0" smtClean="0"/>
            <a:t> </a:t>
          </a:r>
          <a:r>
            <a:rPr lang="en-IN" sz="1400" dirty="0" err="1" smtClean="0"/>
            <a:t>Vimarsh</a:t>
          </a:r>
          <a:r>
            <a:rPr lang="en-IN" sz="1400" dirty="0" smtClean="0"/>
            <a:t> :</a:t>
          </a:r>
          <a:r>
            <a:rPr lang="en-IN" sz="1400" dirty="0" err="1" smtClean="0"/>
            <a:t>Samkaaleen</a:t>
          </a:r>
          <a:r>
            <a:rPr lang="en-IN" sz="1400" dirty="0" smtClean="0"/>
            <a:t> </a:t>
          </a:r>
          <a:r>
            <a:rPr lang="en-IN" sz="1400" dirty="0" err="1" smtClean="0"/>
            <a:t>Samdarsh</a:t>
          </a:r>
          <a:r>
            <a:rPr lang="en-IN" sz="1400" dirty="0" smtClean="0"/>
            <a:t> at JMC,MPH on 16</a:t>
          </a:r>
          <a:r>
            <a:rPr lang="en-IN" sz="1400" baseline="30000" dirty="0" smtClean="0"/>
            <a:t>th</a:t>
          </a:r>
          <a:r>
            <a:rPr lang="en-IN" sz="1400" dirty="0" smtClean="0"/>
            <a:t> March 2018</a:t>
          </a:r>
          <a:endParaRPr lang="en-IN" sz="1400" dirty="0"/>
        </a:p>
      </dgm:t>
    </dgm:pt>
    <dgm:pt modelId="{0FC2E985-E567-4D51-B7EA-498B7051E298}" type="parTrans" cxnId="{B48E469D-36B9-40C8-8498-5D2F484C0055}">
      <dgm:prSet/>
      <dgm:spPr/>
      <dgm:t>
        <a:bodyPr/>
        <a:lstStyle/>
        <a:p>
          <a:endParaRPr lang="en-IN"/>
        </a:p>
      </dgm:t>
    </dgm:pt>
    <dgm:pt modelId="{9FEC82B0-1CF7-419D-BE69-35E78DB71051}" type="sibTrans" cxnId="{B48E469D-36B9-40C8-8498-5D2F484C0055}">
      <dgm:prSet/>
      <dgm:spPr/>
      <dgm:t>
        <a:bodyPr/>
        <a:lstStyle/>
        <a:p>
          <a:endParaRPr lang="en-IN"/>
        </a:p>
      </dgm:t>
    </dgm:pt>
    <dgm:pt modelId="{E049D95B-08C9-4529-B5A1-B259A6DBFF14}">
      <dgm:prSet phldrT="[Text]" custT="1"/>
      <dgm:spPr>
        <a:solidFill>
          <a:srgbClr val="FFFF99"/>
        </a:solidFill>
      </dgm:spPr>
      <dgm:t>
        <a:bodyPr/>
        <a:lstStyle/>
        <a:p>
          <a:r>
            <a:rPr lang="en-IN" sz="1400" dirty="0" smtClean="0">
              <a:solidFill>
                <a:srgbClr val="C00000"/>
              </a:solidFill>
            </a:rPr>
            <a:t>Attended  a play ‘</a:t>
          </a:r>
          <a:r>
            <a:rPr lang="en-IN" sz="1400" dirty="0" err="1" smtClean="0">
              <a:solidFill>
                <a:srgbClr val="C00000"/>
              </a:solidFill>
            </a:rPr>
            <a:t>Draupadi</a:t>
          </a:r>
          <a:r>
            <a:rPr lang="en-IN" sz="1400" dirty="0" smtClean="0">
              <a:solidFill>
                <a:srgbClr val="C00000"/>
              </a:solidFill>
            </a:rPr>
            <a:t>’ directed by </a:t>
          </a:r>
          <a:r>
            <a:rPr lang="en-IN" sz="1400" dirty="0" err="1" smtClean="0">
              <a:solidFill>
                <a:srgbClr val="C00000"/>
              </a:solidFill>
            </a:rPr>
            <a:t>Atul</a:t>
          </a:r>
          <a:r>
            <a:rPr lang="en-IN" sz="1400" dirty="0" smtClean="0">
              <a:solidFill>
                <a:srgbClr val="C00000"/>
              </a:solidFill>
            </a:rPr>
            <a:t> </a:t>
          </a:r>
          <a:r>
            <a:rPr lang="en-IN" sz="1400" dirty="0" err="1" smtClean="0">
              <a:solidFill>
                <a:srgbClr val="C00000"/>
              </a:solidFill>
            </a:rPr>
            <a:t>Satya</a:t>
          </a:r>
          <a:r>
            <a:rPr lang="en-IN" sz="1400" dirty="0" smtClean="0">
              <a:solidFill>
                <a:srgbClr val="C00000"/>
              </a:solidFill>
            </a:rPr>
            <a:t> </a:t>
          </a:r>
          <a:r>
            <a:rPr lang="en-IN" sz="1400" dirty="0" err="1" smtClean="0">
              <a:solidFill>
                <a:srgbClr val="C00000"/>
              </a:solidFill>
            </a:rPr>
            <a:t>Kaushik</a:t>
          </a:r>
          <a:r>
            <a:rPr lang="en-IN" sz="1400" dirty="0" smtClean="0">
              <a:solidFill>
                <a:srgbClr val="C00000"/>
              </a:solidFill>
            </a:rPr>
            <a:t> at </a:t>
          </a:r>
          <a:r>
            <a:rPr lang="en-IN" sz="1400" dirty="0" err="1" smtClean="0">
              <a:solidFill>
                <a:srgbClr val="C00000"/>
              </a:solidFill>
            </a:rPr>
            <a:t>Hansraj</a:t>
          </a:r>
          <a:r>
            <a:rPr lang="en-IN" sz="1400" dirty="0" smtClean="0">
              <a:solidFill>
                <a:srgbClr val="C00000"/>
              </a:solidFill>
            </a:rPr>
            <a:t> </a:t>
          </a:r>
          <a:r>
            <a:rPr lang="en-IN" sz="1400" dirty="0" err="1" smtClean="0">
              <a:solidFill>
                <a:srgbClr val="C00000"/>
              </a:solidFill>
            </a:rPr>
            <a:t>college,DU</a:t>
          </a:r>
          <a:r>
            <a:rPr lang="en-IN" sz="1400" dirty="0" smtClean="0">
              <a:solidFill>
                <a:srgbClr val="C00000"/>
              </a:solidFill>
            </a:rPr>
            <a:t> on 27</a:t>
          </a:r>
          <a:r>
            <a:rPr lang="en-IN" sz="1400" baseline="30000" dirty="0" smtClean="0">
              <a:solidFill>
                <a:srgbClr val="C00000"/>
              </a:solidFill>
            </a:rPr>
            <a:t>th</a:t>
          </a:r>
          <a:r>
            <a:rPr lang="en-IN" sz="1400" dirty="0" smtClean="0">
              <a:solidFill>
                <a:srgbClr val="C00000"/>
              </a:solidFill>
            </a:rPr>
            <a:t> March 2018</a:t>
          </a:r>
          <a:endParaRPr lang="en-IN" sz="1400" dirty="0">
            <a:solidFill>
              <a:srgbClr val="C00000"/>
            </a:solidFill>
          </a:endParaRPr>
        </a:p>
      </dgm:t>
    </dgm:pt>
    <dgm:pt modelId="{97A13294-4138-429E-8CF6-208BF6DA2C18}" type="parTrans" cxnId="{5A49D008-BF44-451C-B25E-0E8CD37D125F}">
      <dgm:prSet/>
      <dgm:spPr/>
      <dgm:t>
        <a:bodyPr/>
        <a:lstStyle/>
        <a:p>
          <a:endParaRPr lang="en-IN"/>
        </a:p>
      </dgm:t>
    </dgm:pt>
    <dgm:pt modelId="{66FC1F7B-D29E-4631-A46B-C78F81EE3DC5}" type="sibTrans" cxnId="{5A49D008-BF44-451C-B25E-0E8CD37D125F}">
      <dgm:prSet/>
      <dgm:spPr/>
      <dgm:t>
        <a:bodyPr/>
        <a:lstStyle/>
        <a:p>
          <a:endParaRPr lang="en-IN"/>
        </a:p>
      </dgm:t>
    </dgm:pt>
    <dgm:pt modelId="{736027A7-17C8-40DE-853E-787330987057}">
      <dgm:prSet phldrT="[Text]" custT="1"/>
      <dgm:spPr>
        <a:solidFill>
          <a:srgbClr val="FFFF99"/>
        </a:solidFill>
      </dgm:spPr>
      <dgm:t>
        <a:bodyPr/>
        <a:lstStyle/>
        <a:p>
          <a:r>
            <a:rPr lang="en-IN" sz="1400" dirty="0" smtClean="0">
              <a:solidFill>
                <a:srgbClr val="C00000"/>
              </a:solidFill>
            </a:rPr>
            <a:t>Participated in Seminar on ‘</a:t>
          </a:r>
          <a:r>
            <a:rPr lang="en-IN" sz="1400" dirty="0" err="1" smtClean="0">
              <a:solidFill>
                <a:srgbClr val="C00000"/>
              </a:solidFill>
            </a:rPr>
            <a:t>Tulsidas</a:t>
          </a:r>
          <a:r>
            <a:rPr lang="en-IN" sz="1400" dirty="0" smtClean="0">
              <a:solidFill>
                <a:srgbClr val="C00000"/>
              </a:solidFill>
            </a:rPr>
            <a:t>: </a:t>
          </a:r>
          <a:r>
            <a:rPr lang="en-IN" sz="1400" dirty="0" err="1" smtClean="0">
              <a:solidFill>
                <a:srgbClr val="C00000"/>
              </a:solidFill>
            </a:rPr>
            <a:t>Ek</a:t>
          </a:r>
          <a:r>
            <a:rPr lang="en-IN" sz="1400" dirty="0" smtClean="0">
              <a:solidFill>
                <a:srgbClr val="C00000"/>
              </a:solidFill>
            </a:rPr>
            <a:t> </a:t>
          </a:r>
          <a:r>
            <a:rPr lang="en-IN" sz="1400" dirty="0" err="1" smtClean="0">
              <a:solidFill>
                <a:srgbClr val="C00000"/>
              </a:solidFill>
            </a:rPr>
            <a:t>Punarpath</a:t>
          </a:r>
          <a:r>
            <a:rPr lang="en-IN" sz="1400" dirty="0" smtClean="0">
              <a:solidFill>
                <a:srgbClr val="C00000"/>
              </a:solidFill>
            </a:rPr>
            <a:t>’ by </a:t>
          </a:r>
          <a:r>
            <a:rPr lang="en-IN" sz="1400" dirty="0" err="1" smtClean="0">
              <a:solidFill>
                <a:srgbClr val="C00000"/>
              </a:solidFill>
            </a:rPr>
            <a:t>Sahitya</a:t>
          </a:r>
          <a:r>
            <a:rPr lang="en-IN" sz="1400" dirty="0" smtClean="0">
              <a:solidFill>
                <a:srgbClr val="C00000"/>
              </a:solidFill>
            </a:rPr>
            <a:t> Academy at </a:t>
          </a:r>
          <a:r>
            <a:rPr lang="en-IN" sz="1400" dirty="0" err="1" smtClean="0">
              <a:solidFill>
                <a:srgbClr val="C00000"/>
              </a:solidFill>
            </a:rPr>
            <a:t>Ravindra</a:t>
          </a:r>
          <a:r>
            <a:rPr lang="en-IN" sz="1400" dirty="0" smtClean="0">
              <a:solidFill>
                <a:srgbClr val="C00000"/>
              </a:solidFill>
            </a:rPr>
            <a:t> </a:t>
          </a:r>
          <a:r>
            <a:rPr lang="en-IN" sz="1400" dirty="0" err="1" smtClean="0">
              <a:solidFill>
                <a:srgbClr val="C00000"/>
              </a:solidFill>
            </a:rPr>
            <a:t>Bhawan</a:t>
          </a:r>
          <a:r>
            <a:rPr lang="en-IN" sz="1400" dirty="0" smtClean="0">
              <a:solidFill>
                <a:srgbClr val="C00000"/>
              </a:solidFill>
            </a:rPr>
            <a:t> on 3</a:t>
          </a:r>
          <a:r>
            <a:rPr lang="en-IN" sz="1400" baseline="30000" dirty="0" smtClean="0">
              <a:solidFill>
                <a:srgbClr val="C00000"/>
              </a:solidFill>
            </a:rPr>
            <a:t>rd</a:t>
          </a:r>
          <a:r>
            <a:rPr lang="en-IN" sz="1400" dirty="0" smtClean="0">
              <a:solidFill>
                <a:srgbClr val="C00000"/>
              </a:solidFill>
            </a:rPr>
            <a:t> - 4</a:t>
          </a:r>
          <a:r>
            <a:rPr lang="en-IN" sz="1400" baseline="30000" dirty="0" smtClean="0">
              <a:solidFill>
                <a:srgbClr val="C00000"/>
              </a:solidFill>
            </a:rPr>
            <a:t>th</a:t>
          </a:r>
          <a:r>
            <a:rPr lang="en-IN" sz="1400" dirty="0" smtClean="0">
              <a:solidFill>
                <a:srgbClr val="C00000"/>
              </a:solidFill>
            </a:rPr>
            <a:t> </a:t>
          </a:r>
          <a:r>
            <a:rPr lang="en-IN" sz="1400" dirty="0" err="1" smtClean="0">
              <a:solidFill>
                <a:srgbClr val="C00000"/>
              </a:solidFill>
            </a:rPr>
            <a:t>feb</a:t>
          </a:r>
          <a:r>
            <a:rPr lang="en-IN" sz="1400" dirty="0" smtClean="0">
              <a:solidFill>
                <a:srgbClr val="C00000"/>
              </a:solidFill>
            </a:rPr>
            <a:t> 2017.</a:t>
          </a:r>
          <a:endParaRPr lang="en-IN" sz="1400" dirty="0">
            <a:solidFill>
              <a:srgbClr val="C00000"/>
            </a:solidFill>
          </a:endParaRPr>
        </a:p>
      </dgm:t>
    </dgm:pt>
    <dgm:pt modelId="{2C24F9E3-6066-4DF2-959C-B9B4BCECD33A}" type="parTrans" cxnId="{843B88E1-9A3A-4FAA-B154-01FBBB83CAE3}">
      <dgm:prSet/>
      <dgm:spPr/>
      <dgm:t>
        <a:bodyPr/>
        <a:lstStyle/>
        <a:p>
          <a:endParaRPr lang="en-IN"/>
        </a:p>
      </dgm:t>
    </dgm:pt>
    <dgm:pt modelId="{7C647DFF-1A27-4DD2-A442-3E9524DFE5F2}" type="sibTrans" cxnId="{843B88E1-9A3A-4FAA-B154-01FBBB83CAE3}">
      <dgm:prSet/>
      <dgm:spPr/>
      <dgm:t>
        <a:bodyPr/>
        <a:lstStyle/>
        <a:p>
          <a:endParaRPr lang="en-IN"/>
        </a:p>
      </dgm:t>
    </dgm:pt>
    <dgm:pt modelId="{79EE64AA-5D76-46E1-A1C6-3ADE730686DE}">
      <dgm:prSet phldrT="[Text]" custT="1"/>
      <dgm:spPr>
        <a:solidFill>
          <a:srgbClr val="FFFF99"/>
        </a:solidFill>
      </dgm:spPr>
      <dgm:t>
        <a:bodyPr/>
        <a:lstStyle/>
        <a:p>
          <a:r>
            <a:rPr lang="en-IN" sz="1400" dirty="0" err="1" smtClean="0"/>
            <a:t>Particiapated</a:t>
          </a:r>
          <a:r>
            <a:rPr lang="en-IN" sz="1400" dirty="0" smtClean="0"/>
            <a:t> in Hindi </a:t>
          </a:r>
          <a:r>
            <a:rPr lang="en-IN" sz="1400" dirty="0" err="1" smtClean="0"/>
            <a:t>Mahotsava</a:t>
          </a:r>
          <a:r>
            <a:rPr lang="en-IN" sz="1400" dirty="0" smtClean="0"/>
            <a:t> –National Seminar by </a:t>
          </a:r>
          <a:r>
            <a:rPr lang="en-IN" sz="1400" dirty="0" err="1" smtClean="0"/>
            <a:t>Vaani</a:t>
          </a:r>
          <a:r>
            <a:rPr lang="en-IN" sz="1400" dirty="0" smtClean="0"/>
            <a:t> </a:t>
          </a:r>
          <a:r>
            <a:rPr lang="en-IN" sz="1400" dirty="0" err="1" smtClean="0"/>
            <a:t>Foundation,I.P.College</a:t>
          </a:r>
          <a:r>
            <a:rPr lang="en-IN" sz="1400" dirty="0" smtClean="0"/>
            <a:t> on 3</a:t>
          </a:r>
          <a:r>
            <a:rPr lang="en-IN" sz="1400" baseline="30000" dirty="0" smtClean="0"/>
            <a:t>rd</a:t>
          </a:r>
          <a:r>
            <a:rPr lang="en-IN" sz="1400" dirty="0" smtClean="0"/>
            <a:t>-4</a:t>
          </a:r>
          <a:r>
            <a:rPr lang="en-IN" sz="1400" baseline="30000" dirty="0" smtClean="0"/>
            <a:t>th</a:t>
          </a:r>
          <a:r>
            <a:rPr lang="en-IN" sz="1400" dirty="0" smtClean="0"/>
            <a:t> March 2017.</a:t>
          </a:r>
          <a:endParaRPr lang="en-IN" sz="1400" dirty="0"/>
        </a:p>
      </dgm:t>
    </dgm:pt>
    <dgm:pt modelId="{F84C466D-382D-4900-8CC9-07D459071E31}" type="parTrans" cxnId="{A4EE4A2B-5477-4407-AA60-2E185AC6A143}">
      <dgm:prSet/>
      <dgm:spPr/>
      <dgm:t>
        <a:bodyPr/>
        <a:lstStyle/>
        <a:p>
          <a:endParaRPr lang="en-IN"/>
        </a:p>
      </dgm:t>
    </dgm:pt>
    <dgm:pt modelId="{56A2275E-5ED7-43E9-96C0-5D4E596F2124}" type="sibTrans" cxnId="{A4EE4A2B-5477-4407-AA60-2E185AC6A143}">
      <dgm:prSet/>
      <dgm:spPr/>
      <dgm:t>
        <a:bodyPr/>
        <a:lstStyle/>
        <a:p>
          <a:endParaRPr lang="en-IN"/>
        </a:p>
      </dgm:t>
    </dgm:pt>
    <dgm:pt modelId="{844749B7-B94A-40FE-B9A6-67561B3A44B0}">
      <dgm:prSet phldrT="[Text]" custT="1"/>
      <dgm:spPr>
        <a:solidFill>
          <a:srgbClr val="FFFF99"/>
        </a:solidFill>
      </dgm:spPr>
      <dgm:t>
        <a:bodyPr/>
        <a:lstStyle/>
        <a:p>
          <a:r>
            <a:rPr lang="en-IN" sz="1400" dirty="0" smtClean="0">
              <a:solidFill>
                <a:srgbClr val="C00000"/>
              </a:solidFill>
            </a:rPr>
            <a:t>Official delegate at National Seminar ‘Role of Media Today’ at </a:t>
          </a:r>
          <a:r>
            <a:rPr lang="en-IN" sz="1400" dirty="0" err="1" smtClean="0">
              <a:solidFill>
                <a:srgbClr val="C00000"/>
              </a:solidFill>
            </a:rPr>
            <a:t>Satyawati</a:t>
          </a:r>
          <a:r>
            <a:rPr lang="en-IN" sz="1400" dirty="0" smtClean="0">
              <a:solidFill>
                <a:srgbClr val="C00000"/>
              </a:solidFill>
            </a:rPr>
            <a:t> College on 10</a:t>
          </a:r>
          <a:r>
            <a:rPr lang="en-IN" sz="1400" baseline="30000" dirty="0" smtClean="0">
              <a:solidFill>
                <a:srgbClr val="C00000"/>
              </a:solidFill>
            </a:rPr>
            <a:t>th</a:t>
          </a:r>
          <a:r>
            <a:rPr lang="en-IN" sz="1400" dirty="0" smtClean="0">
              <a:solidFill>
                <a:srgbClr val="C00000"/>
              </a:solidFill>
            </a:rPr>
            <a:t> March 2017.</a:t>
          </a:r>
          <a:endParaRPr lang="en-IN" sz="1400" dirty="0">
            <a:solidFill>
              <a:srgbClr val="C00000"/>
            </a:solidFill>
          </a:endParaRPr>
        </a:p>
      </dgm:t>
    </dgm:pt>
    <dgm:pt modelId="{E997ED6E-7974-4C55-AF41-17B9C2B44519}" type="parTrans" cxnId="{BAB0B37D-998C-4AD4-AD0E-1F25EC14DCA9}">
      <dgm:prSet/>
      <dgm:spPr/>
      <dgm:t>
        <a:bodyPr/>
        <a:lstStyle/>
        <a:p>
          <a:endParaRPr lang="en-IN"/>
        </a:p>
      </dgm:t>
    </dgm:pt>
    <dgm:pt modelId="{3FCCD8B7-58EA-48A2-BF8F-A1BB27158C29}" type="sibTrans" cxnId="{BAB0B37D-998C-4AD4-AD0E-1F25EC14DCA9}">
      <dgm:prSet/>
      <dgm:spPr/>
      <dgm:t>
        <a:bodyPr/>
        <a:lstStyle/>
        <a:p>
          <a:endParaRPr lang="en-IN"/>
        </a:p>
      </dgm:t>
    </dgm:pt>
    <dgm:pt modelId="{F7411626-817D-482E-B1D0-2E1F001D23E3}">
      <dgm:prSet phldrT="[Text]" custT="1"/>
      <dgm:spPr>
        <a:solidFill>
          <a:srgbClr val="FFFF99"/>
        </a:solidFill>
      </dgm:spPr>
      <dgm:t>
        <a:bodyPr/>
        <a:lstStyle/>
        <a:p>
          <a:r>
            <a:rPr lang="en-IN" sz="1400" dirty="0" smtClean="0"/>
            <a:t>Attended </a:t>
          </a:r>
          <a:r>
            <a:rPr lang="en-IN" sz="1400" dirty="0" err="1" smtClean="0"/>
            <a:t>Natioanal</a:t>
          </a:r>
          <a:r>
            <a:rPr lang="en-IN" sz="1400" dirty="0" smtClean="0"/>
            <a:t> Seminar on ‘Hindi Cinema </a:t>
          </a:r>
          <a:r>
            <a:rPr lang="en-IN" sz="1400" dirty="0" err="1" smtClean="0"/>
            <a:t>aur</a:t>
          </a:r>
          <a:r>
            <a:rPr lang="en-IN" sz="1400" dirty="0" smtClean="0"/>
            <a:t> </a:t>
          </a:r>
          <a:r>
            <a:rPr lang="en-IN" sz="1400" dirty="0" err="1" smtClean="0"/>
            <a:t>Lok</a:t>
          </a:r>
          <a:r>
            <a:rPr lang="en-IN" sz="1400" dirty="0" smtClean="0"/>
            <a:t> </a:t>
          </a:r>
          <a:r>
            <a:rPr lang="en-IN" sz="1400" dirty="0" err="1" smtClean="0"/>
            <a:t>Natya</a:t>
          </a:r>
          <a:r>
            <a:rPr lang="en-IN" sz="1400" dirty="0" smtClean="0"/>
            <a:t> : </a:t>
          </a:r>
          <a:r>
            <a:rPr lang="en-IN" sz="1400" dirty="0" err="1" smtClean="0"/>
            <a:t>Bhav</a:t>
          </a:r>
          <a:r>
            <a:rPr lang="en-IN" sz="1400" dirty="0" smtClean="0"/>
            <a:t> </a:t>
          </a:r>
          <a:r>
            <a:rPr lang="en-IN" sz="1400" dirty="0" err="1" smtClean="0"/>
            <a:t>aur</a:t>
          </a:r>
          <a:r>
            <a:rPr lang="en-IN" sz="1400" dirty="0" smtClean="0"/>
            <a:t> </a:t>
          </a:r>
          <a:r>
            <a:rPr lang="en-IN" sz="1400" dirty="0" err="1" smtClean="0"/>
            <a:t>Abhinay</a:t>
          </a:r>
          <a:r>
            <a:rPr lang="en-IN" sz="1400" dirty="0" smtClean="0"/>
            <a:t>’ at </a:t>
          </a:r>
          <a:r>
            <a:rPr lang="en-IN" sz="1400" dirty="0" err="1" smtClean="0"/>
            <a:t>Janaki</a:t>
          </a:r>
          <a:r>
            <a:rPr lang="en-IN" sz="1400" dirty="0" smtClean="0"/>
            <a:t> Devi Memorial </a:t>
          </a:r>
          <a:r>
            <a:rPr lang="en-IN" sz="1400" dirty="0" err="1" smtClean="0"/>
            <a:t>College,DU</a:t>
          </a:r>
          <a:r>
            <a:rPr lang="en-IN" sz="1400" dirty="0" smtClean="0"/>
            <a:t> on 8</a:t>
          </a:r>
          <a:r>
            <a:rPr lang="en-IN" sz="1400" baseline="30000" dirty="0" smtClean="0"/>
            <a:t>th</a:t>
          </a:r>
          <a:r>
            <a:rPr lang="en-IN" sz="1400" dirty="0" smtClean="0"/>
            <a:t> -9</a:t>
          </a:r>
          <a:r>
            <a:rPr lang="en-IN" sz="1400" baseline="30000" dirty="0" smtClean="0"/>
            <a:t>th</a:t>
          </a:r>
          <a:r>
            <a:rPr lang="en-IN" sz="1400" dirty="0" smtClean="0"/>
            <a:t> March 2018.</a:t>
          </a:r>
          <a:endParaRPr lang="en-IN" sz="1400" dirty="0"/>
        </a:p>
      </dgm:t>
    </dgm:pt>
    <dgm:pt modelId="{37F413B4-8FF0-4E05-9B7C-1BA6C7D55DA2}" type="parTrans" cxnId="{13CAFC05-068E-4D63-A8B0-A48A84D526CD}">
      <dgm:prSet/>
      <dgm:spPr/>
      <dgm:t>
        <a:bodyPr/>
        <a:lstStyle/>
        <a:p>
          <a:endParaRPr lang="en-IN"/>
        </a:p>
      </dgm:t>
    </dgm:pt>
    <dgm:pt modelId="{6CEC8FD5-BE25-45C3-94D3-B7EB0495B5DE}" type="sibTrans" cxnId="{13CAFC05-068E-4D63-A8B0-A48A84D526CD}">
      <dgm:prSet/>
      <dgm:spPr/>
      <dgm:t>
        <a:bodyPr/>
        <a:lstStyle/>
        <a:p>
          <a:endParaRPr lang="en-IN"/>
        </a:p>
      </dgm:t>
    </dgm:pt>
    <dgm:pt modelId="{A8328A53-7D91-4081-A936-4967879642B6}">
      <dgm:prSet phldrT="[Text]" custT="1"/>
      <dgm:spPr>
        <a:solidFill>
          <a:srgbClr val="FFFF99"/>
        </a:solidFill>
      </dgm:spPr>
      <dgm:t>
        <a:bodyPr/>
        <a:lstStyle/>
        <a:p>
          <a:r>
            <a:rPr lang="en-IN" sz="1400" dirty="0" smtClean="0">
              <a:solidFill>
                <a:srgbClr val="C00000"/>
              </a:solidFill>
            </a:rPr>
            <a:t>Attended Indian </a:t>
          </a:r>
          <a:r>
            <a:rPr lang="en-IN" sz="1400" dirty="0" err="1" smtClean="0">
              <a:solidFill>
                <a:srgbClr val="C00000"/>
              </a:solidFill>
            </a:rPr>
            <a:t>Lokarpan</a:t>
          </a:r>
          <a:r>
            <a:rPr lang="en-IN" sz="1400" dirty="0" smtClean="0">
              <a:solidFill>
                <a:srgbClr val="C00000"/>
              </a:solidFill>
            </a:rPr>
            <a:t> </a:t>
          </a:r>
          <a:r>
            <a:rPr lang="en-IN" sz="1400" dirty="0" err="1" smtClean="0">
              <a:solidFill>
                <a:srgbClr val="C00000"/>
              </a:solidFill>
            </a:rPr>
            <a:t>evam</a:t>
          </a:r>
          <a:r>
            <a:rPr lang="en-IN" sz="1400" dirty="0" smtClean="0">
              <a:solidFill>
                <a:srgbClr val="C00000"/>
              </a:solidFill>
            </a:rPr>
            <a:t> </a:t>
          </a:r>
          <a:r>
            <a:rPr lang="en-IN" sz="1400" dirty="0" err="1" smtClean="0">
              <a:solidFill>
                <a:srgbClr val="C00000"/>
              </a:solidFill>
            </a:rPr>
            <a:t>charcha</a:t>
          </a:r>
          <a:r>
            <a:rPr lang="en-IN" sz="1400" dirty="0" smtClean="0">
              <a:solidFill>
                <a:srgbClr val="C00000"/>
              </a:solidFill>
            </a:rPr>
            <a:t> : “</a:t>
          </a:r>
          <a:r>
            <a:rPr lang="en-IN" sz="1400" dirty="0" err="1" smtClean="0">
              <a:solidFill>
                <a:srgbClr val="C00000"/>
              </a:solidFill>
            </a:rPr>
            <a:t>Bhartiya</a:t>
          </a:r>
          <a:r>
            <a:rPr lang="en-IN" sz="1400" dirty="0" smtClean="0">
              <a:solidFill>
                <a:srgbClr val="C00000"/>
              </a:solidFill>
            </a:rPr>
            <a:t> </a:t>
          </a:r>
          <a:r>
            <a:rPr lang="en-IN" sz="1400" dirty="0" err="1" smtClean="0">
              <a:solidFill>
                <a:srgbClr val="C00000"/>
              </a:solidFill>
            </a:rPr>
            <a:t>Shiksha</a:t>
          </a:r>
          <a:r>
            <a:rPr lang="en-IN" sz="1400" dirty="0" smtClean="0">
              <a:solidFill>
                <a:srgbClr val="C00000"/>
              </a:solidFill>
            </a:rPr>
            <a:t> </a:t>
          </a:r>
          <a:r>
            <a:rPr lang="en-IN" sz="1400" dirty="0" err="1" smtClean="0">
              <a:solidFill>
                <a:srgbClr val="C00000"/>
              </a:solidFill>
            </a:rPr>
            <a:t>Vyavastha</a:t>
          </a:r>
          <a:r>
            <a:rPr lang="en-IN" sz="1400" dirty="0" smtClean="0">
              <a:solidFill>
                <a:srgbClr val="C00000"/>
              </a:solidFill>
            </a:rPr>
            <a:t> at Conference Hall ,</a:t>
          </a:r>
          <a:r>
            <a:rPr lang="en-IN" sz="1400" dirty="0" err="1" smtClean="0">
              <a:solidFill>
                <a:srgbClr val="C00000"/>
              </a:solidFill>
            </a:rPr>
            <a:t>Indira</a:t>
          </a:r>
          <a:r>
            <a:rPr lang="en-IN" sz="1400" dirty="0" smtClean="0">
              <a:solidFill>
                <a:srgbClr val="C00000"/>
              </a:solidFill>
            </a:rPr>
            <a:t> Gandhi </a:t>
          </a:r>
          <a:r>
            <a:rPr lang="en-IN" sz="1400" dirty="0" err="1" smtClean="0">
              <a:solidFill>
                <a:srgbClr val="C00000"/>
              </a:solidFill>
            </a:rPr>
            <a:t>rashtriya</a:t>
          </a:r>
          <a:r>
            <a:rPr lang="en-IN" sz="1400" dirty="0" smtClean="0">
              <a:solidFill>
                <a:srgbClr val="C00000"/>
              </a:solidFill>
            </a:rPr>
            <a:t> </a:t>
          </a:r>
          <a:r>
            <a:rPr lang="en-IN" sz="1400" dirty="0" err="1" smtClean="0">
              <a:solidFill>
                <a:srgbClr val="C00000"/>
              </a:solidFill>
            </a:rPr>
            <a:t>kala</a:t>
          </a:r>
          <a:r>
            <a:rPr lang="en-IN" sz="1400" dirty="0" smtClean="0">
              <a:solidFill>
                <a:srgbClr val="C00000"/>
              </a:solidFill>
            </a:rPr>
            <a:t> </a:t>
          </a:r>
          <a:r>
            <a:rPr lang="en-IN" sz="1400" dirty="0" err="1" smtClean="0">
              <a:solidFill>
                <a:srgbClr val="C00000"/>
              </a:solidFill>
            </a:rPr>
            <a:t>kendra</a:t>
          </a:r>
          <a:r>
            <a:rPr lang="en-IN" sz="1400" dirty="0" smtClean="0">
              <a:solidFill>
                <a:srgbClr val="C00000"/>
              </a:solidFill>
            </a:rPr>
            <a:t>, </a:t>
          </a:r>
          <a:r>
            <a:rPr lang="en-IN" sz="1400" dirty="0" err="1" smtClean="0">
              <a:solidFill>
                <a:srgbClr val="C00000"/>
              </a:solidFill>
            </a:rPr>
            <a:t>Janpath</a:t>
          </a:r>
          <a:r>
            <a:rPr lang="en-IN" sz="1400" dirty="0" smtClean="0">
              <a:solidFill>
                <a:srgbClr val="C00000"/>
              </a:solidFill>
            </a:rPr>
            <a:t> ,New Delhi on 22</a:t>
          </a:r>
          <a:r>
            <a:rPr lang="en-IN" sz="1400" baseline="30000" dirty="0" smtClean="0">
              <a:solidFill>
                <a:srgbClr val="C00000"/>
              </a:solidFill>
            </a:rPr>
            <a:t>nd</a:t>
          </a:r>
          <a:r>
            <a:rPr lang="en-IN" sz="1400" dirty="0" smtClean="0">
              <a:solidFill>
                <a:srgbClr val="C00000"/>
              </a:solidFill>
            </a:rPr>
            <a:t> Feb 2018.</a:t>
          </a:r>
          <a:endParaRPr lang="en-IN" sz="1400" dirty="0">
            <a:solidFill>
              <a:srgbClr val="C00000"/>
            </a:solidFill>
          </a:endParaRPr>
        </a:p>
      </dgm:t>
    </dgm:pt>
    <dgm:pt modelId="{EC1CCAA5-D19F-43B1-BD37-7B3207B14BBA}" type="parTrans" cxnId="{6DE6B509-6BC4-4D6C-B6B2-1E290F480DFF}">
      <dgm:prSet/>
      <dgm:spPr/>
      <dgm:t>
        <a:bodyPr/>
        <a:lstStyle/>
        <a:p>
          <a:endParaRPr lang="en-IN"/>
        </a:p>
      </dgm:t>
    </dgm:pt>
    <dgm:pt modelId="{519FA05F-1D8E-47AA-9656-06F16FB0DB2A}" type="sibTrans" cxnId="{6DE6B509-6BC4-4D6C-B6B2-1E290F480DFF}">
      <dgm:prSet/>
      <dgm:spPr/>
      <dgm:t>
        <a:bodyPr/>
        <a:lstStyle/>
        <a:p>
          <a:endParaRPr lang="en-IN"/>
        </a:p>
      </dgm:t>
    </dgm:pt>
    <dgm:pt modelId="{8A03D59F-6D08-4806-AE55-5105A54FCC7D}">
      <dgm:prSet phldrT="[Text]" custT="1"/>
      <dgm:spPr>
        <a:solidFill>
          <a:srgbClr val="FFFF99"/>
        </a:solidFill>
      </dgm:spPr>
      <dgm:t>
        <a:bodyPr/>
        <a:lstStyle/>
        <a:p>
          <a:endParaRPr lang="en-IN" sz="1400" dirty="0"/>
        </a:p>
      </dgm:t>
    </dgm:pt>
    <dgm:pt modelId="{C03C9E11-9EFC-4C35-BD9C-43ADECD65589}" type="parTrans" cxnId="{AFA59073-D27E-41D9-B6F9-36E1B3B34CBF}">
      <dgm:prSet/>
      <dgm:spPr/>
    </dgm:pt>
    <dgm:pt modelId="{8C24427A-27B1-4EE6-BBEC-73DDF50C4F32}" type="sibTrans" cxnId="{AFA59073-D27E-41D9-B6F9-36E1B3B34CBF}">
      <dgm:prSet/>
      <dgm:spPr/>
    </dgm:pt>
    <dgm:pt modelId="{89618022-4504-4A88-9419-EDE243434D71}">
      <dgm:prSet phldrT="[Text]" custT="1"/>
      <dgm:spPr>
        <a:solidFill>
          <a:srgbClr val="FFFF99"/>
        </a:solidFill>
      </dgm:spPr>
      <dgm:t>
        <a:bodyPr/>
        <a:lstStyle/>
        <a:p>
          <a:r>
            <a:rPr lang="en-IN" sz="1400" dirty="0" smtClean="0"/>
            <a:t>Attended  IQAC – Research Methodology Qualitative and Quantitative methods at JMC Hall on 3</a:t>
          </a:r>
          <a:r>
            <a:rPr lang="en-IN" sz="1400" baseline="30000" dirty="0" smtClean="0"/>
            <a:t>rd</a:t>
          </a:r>
          <a:r>
            <a:rPr lang="en-IN" sz="1400" dirty="0" smtClean="0"/>
            <a:t>-4</a:t>
          </a:r>
          <a:r>
            <a:rPr lang="en-IN" sz="1400" baseline="30000" dirty="0" smtClean="0"/>
            <a:t>th</a:t>
          </a:r>
          <a:r>
            <a:rPr lang="en-IN" sz="1400" dirty="0" smtClean="0"/>
            <a:t> April 2018. </a:t>
          </a:r>
          <a:endParaRPr lang="en-IN" sz="1400" dirty="0"/>
        </a:p>
      </dgm:t>
    </dgm:pt>
    <dgm:pt modelId="{800EA78C-AE52-4C96-A4B2-8E5F4FCE6E0D}" type="parTrans" cxnId="{C2299446-C6E6-4190-AB40-A24C1022547F}">
      <dgm:prSet/>
      <dgm:spPr/>
    </dgm:pt>
    <dgm:pt modelId="{531928AD-0A45-4544-BE15-175B5BB53F56}" type="sibTrans" cxnId="{C2299446-C6E6-4190-AB40-A24C1022547F}">
      <dgm:prSet/>
      <dgm:spPr/>
    </dgm:pt>
    <dgm:pt modelId="{5125D20C-8E5D-41F6-B36A-CD67A56FAD29}">
      <dgm:prSet phldrT="[Text]" custT="1"/>
      <dgm:spPr>
        <a:solidFill>
          <a:srgbClr val="FFFF99"/>
        </a:solidFill>
      </dgm:spPr>
      <dgm:t>
        <a:bodyPr/>
        <a:lstStyle/>
        <a:p>
          <a:r>
            <a:rPr lang="en-IN" sz="1400" dirty="0" smtClean="0"/>
            <a:t>Participated  in Personality Development workshop organized by Hindi  </a:t>
          </a:r>
          <a:r>
            <a:rPr lang="en-IN" sz="1400" dirty="0" err="1" smtClean="0"/>
            <a:t>Sahitya</a:t>
          </a:r>
          <a:r>
            <a:rPr lang="en-IN" sz="1400" dirty="0" smtClean="0"/>
            <a:t>  </a:t>
          </a:r>
          <a:r>
            <a:rPr lang="en-IN" sz="1400" dirty="0" err="1" smtClean="0"/>
            <a:t>sabha</a:t>
          </a:r>
          <a:r>
            <a:rPr lang="en-IN" sz="1400" dirty="0" smtClean="0"/>
            <a:t> at JMC Hall on 11</a:t>
          </a:r>
          <a:r>
            <a:rPr lang="en-IN" sz="1400" baseline="30000" dirty="0" smtClean="0"/>
            <a:t>th</a:t>
          </a:r>
          <a:r>
            <a:rPr lang="en-IN" sz="1400" dirty="0" smtClean="0"/>
            <a:t> Sep. 2017.</a:t>
          </a:r>
          <a:endParaRPr lang="en-IN" sz="1400" dirty="0"/>
        </a:p>
      </dgm:t>
    </dgm:pt>
    <dgm:pt modelId="{92910C41-33FD-4C2E-B381-9C64E790A198}" type="parTrans" cxnId="{935BF3A7-7F96-4105-BAB8-89C3AF1D2B56}">
      <dgm:prSet/>
      <dgm:spPr/>
    </dgm:pt>
    <dgm:pt modelId="{079084F1-7434-4AA6-BA17-209B8DD39F7A}" type="sibTrans" cxnId="{935BF3A7-7F96-4105-BAB8-89C3AF1D2B56}">
      <dgm:prSet/>
      <dgm:spPr/>
    </dgm:pt>
    <dgm:pt modelId="{E61FD6F9-F20E-4E0E-9E5C-E50DE153D80E}" type="pres">
      <dgm:prSet presAssocID="{B389C89D-8252-40E1-B052-9C6A4C1B0827}" presName="Name0" presStyleCnt="0">
        <dgm:presLayoutVars>
          <dgm:dir/>
          <dgm:animLvl val="lvl"/>
          <dgm:resizeHandles val="exact"/>
        </dgm:presLayoutVars>
      </dgm:prSet>
      <dgm:spPr/>
      <dgm:t>
        <a:bodyPr/>
        <a:lstStyle/>
        <a:p>
          <a:endParaRPr lang="en-IN"/>
        </a:p>
      </dgm:t>
    </dgm:pt>
    <dgm:pt modelId="{F7F45AF7-B28A-4216-908A-28AD8847D77C}" type="pres">
      <dgm:prSet presAssocID="{B85D471A-DE49-4771-880B-64472E97C513}" presName="linNode" presStyleCnt="0"/>
      <dgm:spPr/>
    </dgm:pt>
    <dgm:pt modelId="{3B122223-CE99-40C3-9074-36C73B653B42}" type="pres">
      <dgm:prSet presAssocID="{B85D471A-DE49-4771-880B-64472E97C513}" presName="parentText" presStyleLbl="node1" presStyleIdx="0" presStyleCnt="1">
        <dgm:presLayoutVars>
          <dgm:chMax val="1"/>
          <dgm:bulletEnabled val="1"/>
        </dgm:presLayoutVars>
      </dgm:prSet>
      <dgm:spPr/>
      <dgm:t>
        <a:bodyPr/>
        <a:lstStyle/>
        <a:p>
          <a:endParaRPr lang="en-IN"/>
        </a:p>
      </dgm:t>
    </dgm:pt>
    <dgm:pt modelId="{7820881B-4847-4624-9AEC-9D1AA2DA608E}" type="pres">
      <dgm:prSet presAssocID="{B85D471A-DE49-4771-880B-64472E97C513}" presName="descendantText" presStyleLbl="alignAccFollowNode1" presStyleIdx="0" presStyleCnt="1" custScaleY="122107">
        <dgm:presLayoutVars>
          <dgm:bulletEnabled val="1"/>
        </dgm:presLayoutVars>
      </dgm:prSet>
      <dgm:spPr/>
      <dgm:t>
        <a:bodyPr/>
        <a:lstStyle/>
        <a:p>
          <a:endParaRPr lang="en-IN"/>
        </a:p>
      </dgm:t>
    </dgm:pt>
  </dgm:ptLst>
  <dgm:cxnLst>
    <dgm:cxn modelId="{76763346-9171-4D56-8257-86971A07892E}" type="presOf" srcId="{5125D20C-8E5D-41F6-B36A-CD67A56FAD29}" destId="{7820881B-4847-4624-9AEC-9D1AA2DA608E}" srcOrd="0" destOrd="4" presId="urn:microsoft.com/office/officeart/2005/8/layout/vList5"/>
    <dgm:cxn modelId="{843B88E1-9A3A-4FAA-B154-01FBBB83CAE3}" srcId="{B85D471A-DE49-4771-880B-64472E97C513}" destId="{736027A7-17C8-40DE-853E-787330987057}" srcOrd="1" destOrd="0" parTransId="{2C24F9E3-6066-4DF2-959C-B9B4BCECD33A}" sibTransId="{7C647DFF-1A27-4DD2-A442-3E9524DFE5F2}"/>
    <dgm:cxn modelId="{D1929837-F26C-451A-A32A-7ADB01EB34B9}" type="presOf" srcId="{C94590F3-A499-410A-97E2-3563BE3FA1FB}" destId="{7820881B-4847-4624-9AEC-9D1AA2DA608E}" srcOrd="0" destOrd="12" presId="urn:microsoft.com/office/officeart/2005/8/layout/vList5"/>
    <dgm:cxn modelId="{5A49D008-BF44-451C-B25E-0E8CD37D125F}" srcId="{B85D471A-DE49-4771-880B-64472E97C513}" destId="{E049D95B-08C9-4529-B5A1-B259A6DBFF14}" srcOrd="9" destOrd="0" parTransId="{97A13294-4138-429E-8CF6-208BF6DA2C18}" sibTransId="{66FC1F7B-D29E-4631-A46B-C78F81EE3DC5}"/>
    <dgm:cxn modelId="{E9B4BDAB-6AD4-46A0-BB92-6BF8D24FBAA5}" type="presOf" srcId="{844749B7-B94A-40FE-B9A6-67561B3A44B0}" destId="{7820881B-4847-4624-9AEC-9D1AA2DA608E}" srcOrd="0" destOrd="3" presId="urn:microsoft.com/office/officeart/2005/8/layout/vList5"/>
    <dgm:cxn modelId="{0FB86DA7-67FB-435D-8F57-E3AB418E4663}" type="presOf" srcId="{8A03D59F-6D08-4806-AE55-5105A54FCC7D}" destId="{7820881B-4847-4624-9AEC-9D1AA2DA608E}" srcOrd="0" destOrd="11" presId="urn:microsoft.com/office/officeart/2005/8/layout/vList5"/>
    <dgm:cxn modelId="{019D1924-BA90-417E-941A-9B4FD0ACF8A9}" type="presOf" srcId="{79EE64AA-5D76-46E1-A1C6-3ADE730686DE}" destId="{7820881B-4847-4624-9AEC-9D1AA2DA608E}" srcOrd="0" destOrd="2" presId="urn:microsoft.com/office/officeart/2005/8/layout/vList5"/>
    <dgm:cxn modelId="{0380622A-E508-4DBC-90CD-31925C1C45BA}" srcId="{B85D471A-DE49-4771-880B-64472E97C513}" destId="{E013D6B9-F85B-4186-9D6A-70DA1367EDF6}" srcOrd="5" destOrd="0" parTransId="{0E364D7F-7243-470A-8680-C7E014CE4BD1}" sibTransId="{427F90DC-3529-4AB3-A186-373701579EA6}"/>
    <dgm:cxn modelId="{29563DEA-476B-4204-8C44-D8980BA06FF6}" srcId="{B389C89D-8252-40E1-B052-9C6A4C1B0827}" destId="{B85D471A-DE49-4771-880B-64472E97C513}" srcOrd="0" destOrd="0" parTransId="{F69952E6-3A2E-4FA4-87EB-1DFD618ADEF2}" sibTransId="{B2B3CAE0-FBD6-4B2F-AE93-55CE69EDA3E4}"/>
    <dgm:cxn modelId="{4FBE2A50-8CBA-4C5F-BAE5-2DBF3739A7B3}" type="presOf" srcId="{E049D95B-08C9-4529-B5A1-B259A6DBFF14}" destId="{7820881B-4847-4624-9AEC-9D1AA2DA608E}" srcOrd="0" destOrd="9" presId="urn:microsoft.com/office/officeart/2005/8/layout/vList5"/>
    <dgm:cxn modelId="{0D1FAA0C-F214-42EF-83DF-E046F0617E66}" srcId="{B85D471A-DE49-4771-880B-64472E97C513}" destId="{2D0A6126-C2AC-47FE-8775-9CA4CC1F6552}" srcOrd="0" destOrd="0" parTransId="{6909FFFB-EECC-4A81-BEFE-2CFBC97FA7FD}" sibTransId="{51015E14-AE55-4F6C-9B6B-635150A45FF9}"/>
    <dgm:cxn modelId="{B48E469D-36B9-40C8-8498-5D2F484C0055}" srcId="{B85D471A-DE49-4771-880B-64472E97C513}" destId="{D3676FC5-995E-4521-B500-A1105D68AFD8}" srcOrd="8" destOrd="0" parTransId="{0FC2E985-E567-4D51-B7EA-498B7051E298}" sibTransId="{9FEC82B0-1CF7-419D-BE69-35E78DB71051}"/>
    <dgm:cxn modelId="{C2299446-C6E6-4190-AB40-A24C1022547F}" srcId="{B85D471A-DE49-4771-880B-64472E97C513}" destId="{89618022-4504-4A88-9419-EDE243434D71}" srcOrd="10" destOrd="0" parTransId="{800EA78C-AE52-4C96-A4B2-8E5F4FCE6E0D}" sibTransId="{531928AD-0A45-4544-BE15-175B5BB53F56}"/>
    <dgm:cxn modelId="{BAB0B37D-998C-4AD4-AD0E-1F25EC14DCA9}" srcId="{B85D471A-DE49-4771-880B-64472E97C513}" destId="{844749B7-B94A-40FE-B9A6-67561B3A44B0}" srcOrd="3" destOrd="0" parTransId="{E997ED6E-7974-4C55-AF41-17B9C2B44519}" sibTransId="{3FCCD8B7-58EA-48A2-BF8F-A1BB27158C29}"/>
    <dgm:cxn modelId="{A4EE4A2B-5477-4407-AA60-2E185AC6A143}" srcId="{B85D471A-DE49-4771-880B-64472E97C513}" destId="{79EE64AA-5D76-46E1-A1C6-3ADE730686DE}" srcOrd="2" destOrd="0" parTransId="{F84C466D-382D-4900-8CC9-07D459071E31}" sibTransId="{56A2275E-5ED7-43E9-96C0-5D4E596F2124}"/>
    <dgm:cxn modelId="{37FF6D18-A542-43E1-97D7-18E5A7DB299D}" type="presOf" srcId="{B85D471A-DE49-4771-880B-64472E97C513}" destId="{3B122223-CE99-40C3-9074-36C73B653B42}" srcOrd="0" destOrd="0" presId="urn:microsoft.com/office/officeart/2005/8/layout/vList5"/>
    <dgm:cxn modelId="{A7D7C5CD-B2B7-479F-B64E-031899984446}" type="presOf" srcId="{736027A7-17C8-40DE-853E-787330987057}" destId="{7820881B-4847-4624-9AEC-9D1AA2DA608E}" srcOrd="0" destOrd="1" presId="urn:microsoft.com/office/officeart/2005/8/layout/vList5"/>
    <dgm:cxn modelId="{935BF3A7-7F96-4105-BAB8-89C3AF1D2B56}" srcId="{B85D471A-DE49-4771-880B-64472E97C513}" destId="{5125D20C-8E5D-41F6-B36A-CD67A56FAD29}" srcOrd="4" destOrd="0" parTransId="{92910C41-33FD-4C2E-B381-9C64E790A198}" sibTransId="{079084F1-7434-4AA6-BA17-209B8DD39F7A}"/>
    <dgm:cxn modelId="{AFA59073-D27E-41D9-B6F9-36E1B3B34CBF}" srcId="{B85D471A-DE49-4771-880B-64472E97C513}" destId="{8A03D59F-6D08-4806-AE55-5105A54FCC7D}" srcOrd="11" destOrd="0" parTransId="{C03C9E11-9EFC-4C35-BD9C-43ADECD65589}" sibTransId="{8C24427A-27B1-4EE6-BBEC-73DDF50C4F32}"/>
    <dgm:cxn modelId="{8C2C2784-84D1-47A4-A166-05CA54D0A756}" type="presOf" srcId="{D3676FC5-995E-4521-B500-A1105D68AFD8}" destId="{7820881B-4847-4624-9AEC-9D1AA2DA608E}" srcOrd="0" destOrd="8" presId="urn:microsoft.com/office/officeart/2005/8/layout/vList5"/>
    <dgm:cxn modelId="{13CAFC05-068E-4D63-A8B0-A48A84D526CD}" srcId="{B85D471A-DE49-4771-880B-64472E97C513}" destId="{F7411626-817D-482E-B1D0-2E1F001D23E3}" srcOrd="6" destOrd="0" parTransId="{37F413B4-8FF0-4E05-9B7C-1BA6C7D55DA2}" sibTransId="{6CEC8FD5-BE25-45C3-94D3-B7EB0495B5DE}"/>
    <dgm:cxn modelId="{28027E92-5291-460D-B60F-2FA6342303FD}" srcId="{B85D471A-DE49-4771-880B-64472E97C513}" destId="{C94590F3-A499-410A-97E2-3563BE3FA1FB}" srcOrd="12" destOrd="0" parTransId="{CBDC2891-64C5-4C1F-B608-95E6F7EA2FD4}" sibTransId="{BF2B4627-B439-4B4C-8AC8-2F3C61B19980}"/>
    <dgm:cxn modelId="{4F98C76F-2742-433D-A6D9-A57C692AD797}" type="presOf" srcId="{2D0A6126-C2AC-47FE-8775-9CA4CC1F6552}" destId="{7820881B-4847-4624-9AEC-9D1AA2DA608E}" srcOrd="0" destOrd="0" presId="urn:microsoft.com/office/officeart/2005/8/layout/vList5"/>
    <dgm:cxn modelId="{EAA10B30-5359-40C7-B076-351C2FE78EB0}" type="presOf" srcId="{B389C89D-8252-40E1-B052-9C6A4C1B0827}" destId="{E61FD6F9-F20E-4E0E-9E5C-E50DE153D80E}" srcOrd="0" destOrd="0" presId="urn:microsoft.com/office/officeart/2005/8/layout/vList5"/>
    <dgm:cxn modelId="{3C37616D-1C10-4C9C-8689-D8FF4788CC98}" type="presOf" srcId="{E013D6B9-F85B-4186-9D6A-70DA1367EDF6}" destId="{7820881B-4847-4624-9AEC-9D1AA2DA608E}" srcOrd="0" destOrd="5" presId="urn:microsoft.com/office/officeart/2005/8/layout/vList5"/>
    <dgm:cxn modelId="{6DE6B509-6BC4-4D6C-B6B2-1E290F480DFF}" srcId="{B85D471A-DE49-4771-880B-64472E97C513}" destId="{A8328A53-7D91-4081-A936-4967879642B6}" srcOrd="7" destOrd="0" parTransId="{EC1CCAA5-D19F-43B1-BD37-7B3207B14BBA}" sibTransId="{519FA05F-1D8E-47AA-9656-06F16FB0DB2A}"/>
    <dgm:cxn modelId="{A89B8A1C-9C09-4756-BA34-0DDD9CAC6C44}" type="presOf" srcId="{89618022-4504-4A88-9419-EDE243434D71}" destId="{7820881B-4847-4624-9AEC-9D1AA2DA608E}" srcOrd="0" destOrd="10" presId="urn:microsoft.com/office/officeart/2005/8/layout/vList5"/>
    <dgm:cxn modelId="{B8A4E50C-B7D8-4014-8177-845AAC6CFDF2}" type="presOf" srcId="{F7411626-817D-482E-B1D0-2E1F001D23E3}" destId="{7820881B-4847-4624-9AEC-9D1AA2DA608E}" srcOrd="0" destOrd="6" presId="urn:microsoft.com/office/officeart/2005/8/layout/vList5"/>
    <dgm:cxn modelId="{730EA0F3-5E7B-4CBC-961B-85FDCF050948}" type="presOf" srcId="{A8328A53-7D91-4081-A936-4967879642B6}" destId="{7820881B-4847-4624-9AEC-9D1AA2DA608E}" srcOrd="0" destOrd="7" presId="urn:microsoft.com/office/officeart/2005/8/layout/vList5"/>
    <dgm:cxn modelId="{2A1ACDC0-9784-45B6-AA2C-4A93AF2482F3}" type="presParOf" srcId="{E61FD6F9-F20E-4E0E-9E5C-E50DE153D80E}" destId="{F7F45AF7-B28A-4216-908A-28AD8847D77C}" srcOrd="0" destOrd="0" presId="urn:microsoft.com/office/officeart/2005/8/layout/vList5"/>
    <dgm:cxn modelId="{B07882FB-7D2B-4B9E-8591-04F87EF3E90F}" type="presParOf" srcId="{F7F45AF7-B28A-4216-908A-28AD8847D77C}" destId="{3B122223-CE99-40C3-9074-36C73B653B42}" srcOrd="0" destOrd="0" presId="urn:microsoft.com/office/officeart/2005/8/layout/vList5"/>
    <dgm:cxn modelId="{72968546-8CCF-48D5-BBAC-B8974FF598C0}" type="presParOf" srcId="{F7F45AF7-B28A-4216-908A-28AD8847D77C}" destId="{7820881B-4847-4624-9AEC-9D1AA2DA608E}" srcOrd="1" destOrd="0" presId="urn:microsoft.com/office/officeart/2005/8/layout/vList5"/>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389C89D-8252-40E1-B052-9C6A4C1B0827}" type="doc">
      <dgm:prSet loTypeId="urn:microsoft.com/office/officeart/2005/8/layout/vList5" loCatId="list" qsTypeId="urn:microsoft.com/office/officeart/2005/8/quickstyle/simple1" qsCatId="simple" csTypeId="urn:microsoft.com/office/officeart/2005/8/colors/colorful4" csCatId="colorful" phldr="1"/>
      <dgm:spPr/>
      <dgm:t>
        <a:bodyPr/>
        <a:lstStyle/>
        <a:p>
          <a:endParaRPr lang="en-IN"/>
        </a:p>
      </dgm:t>
    </dgm:pt>
    <dgm:pt modelId="{B85D471A-DE49-4771-880B-64472E97C513}">
      <dgm:prSet phldrT="[Text]" custT="1"/>
      <dgm:spPr>
        <a:solidFill>
          <a:srgbClr val="A50021"/>
        </a:solidFill>
      </dgm:spPr>
      <dgm:t>
        <a:bodyPr/>
        <a:lstStyle/>
        <a:p>
          <a:r>
            <a:rPr lang="en-IN" sz="3200" b="1" dirty="0" smtClean="0"/>
            <a:t>DR. SHARDA BHATNAGAR</a:t>
          </a:r>
          <a:endParaRPr lang="en-IN" sz="3200" b="1" dirty="0"/>
        </a:p>
      </dgm:t>
    </dgm:pt>
    <dgm:pt modelId="{F69952E6-3A2E-4FA4-87EB-1DFD618ADEF2}" type="parTrans" cxnId="{29563DEA-476B-4204-8C44-D8980BA06FF6}">
      <dgm:prSet/>
      <dgm:spPr/>
      <dgm:t>
        <a:bodyPr/>
        <a:lstStyle/>
        <a:p>
          <a:endParaRPr lang="en-IN"/>
        </a:p>
      </dgm:t>
    </dgm:pt>
    <dgm:pt modelId="{B2B3CAE0-FBD6-4B2F-AE93-55CE69EDA3E4}" type="sibTrans" cxnId="{29563DEA-476B-4204-8C44-D8980BA06FF6}">
      <dgm:prSet/>
      <dgm:spPr/>
      <dgm:t>
        <a:bodyPr/>
        <a:lstStyle/>
        <a:p>
          <a:endParaRPr lang="en-IN"/>
        </a:p>
      </dgm:t>
    </dgm:pt>
    <dgm:pt modelId="{2D0A6126-C2AC-47FE-8775-9CA4CC1F6552}">
      <dgm:prSet phldrT="[Text]" custT="1"/>
      <dgm:spPr>
        <a:solidFill>
          <a:srgbClr val="FFFF99"/>
        </a:solidFill>
      </dgm:spPr>
      <dgm:t>
        <a:bodyPr/>
        <a:lstStyle/>
        <a:p>
          <a:endParaRPr lang="en-IN" sz="1400" dirty="0"/>
        </a:p>
      </dgm:t>
    </dgm:pt>
    <dgm:pt modelId="{6909FFFB-EECC-4A81-BEFE-2CFBC97FA7FD}" type="parTrans" cxnId="{0D1FAA0C-F214-42EF-83DF-E046F0617E66}">
      <dgm:prSet/>
      <dgm:spPr/>
      <dgm:t>
        <a:bodyPr/>
        <a:lstStyle/>
        <a:p>
          <a:endParaRPr lang="en-IN"/>
        </a:p>
      </dgm:t>
    </dgm:pt>
    <dgm:pt modelId="{51015E14-AE55-4F6C-9B6B-635150A45FF9}" type="sibTrans" cxnId="{0D1FAA0C-F214-42EF-83DF-E046F0617E66}">
      <dgm:prSet/>
      <dgm:spPr/>
      <dgm:t>
        <a:bodyPr/>
        <a:lstStyle/>
        <a:p>
          <a:endParaRPr lang="en-IN"/>
        </a:p>
      </dgm:t>
    </dgm:pt>
    <dgm:pt modelId="{C94590F3-A499-410A-97E2-3563BE3FA1FB}">
      <dgm:prSet phldrT="[Text]" custT="1"/>
      <dgm:spPr>
        <a:solidFill>
          <a:srgbClr val="FFFF99"/>
        </a:solidFill>
      </dgm:spPr>
      <dgm:t>
        <a:bodyPr/>
        <a:lstStyle/>
        <a:p>
          <a:endParaRPr lang="en-IN" sz="1600" dirty="0"/>
        </a:p>
      </dgm:t>
    </dgm:pt>
    <dgm:pt modelId="{CBDC2891-64C5-4C1F-B608-95E6F7EA2FD4}" type="parTrans" cxnId="{28027E92-5291-460D-B60F-2FA6342303FD}">
      <dgm:prSet/>
      <dgm:spPr/>
      <dgm:t>
        <a:bodyPr/>
        <a:lstStyle/>
        <a:p>
          <a:endParaRPr lang="en-IN"/>
        </a:p>
      </dgm:t>
    </dgm:pt>
    <dgm:pt modelId="{BF2B4627-B439-4B4C-8AC8-2F3C61B19980}" type="sibTrans" cxnId="{28027E92-5291-460D-B60F-2FA6342303FD}">
      <dgm:prSet/>
      <dgm:spPr/>
      <dgm:t>
        <a:bodyPr/>
        <a:lstStyle/>
        <a:p>
          <a:endParaRPr lang="en-IN"/>
        </a:p>
      </dgm:t>
    </dgm:pt>
    <dgm:pt modelId="{E013D6B9-F85B-4186-9D6A-70DA1367EDF6}">
      <dgm:prSet phldrT="[Text]" custT="1"/>
      <dgm:spPr>
        <a:solidFill>
          <a:srgbClr val="FFFF99"/>
        </a:solidFill>
      </dgm:spPr>
      <dgm:t>
        <a:bodyPr/>
        <a:lstStyle/>
        <a:p>
          <a:r>
            <a:rPr lang="en-IN" sz="1600" dirty="0" smtClean="0"/>
            <a:t>Participated  in  National Seminar on ‘</a:t>
          </a:r>
          <a:r>
            <a:rPr lang="en-IN" sz="1600" dirty="0" err="1" smtClean="0"/>
            <a:t>Geeta</a:t>
          </a:r>
          <a:r>
            <a:rPr lang="en-IN" sz="1600" dirty="0" smtClean="0"/>
            <a:t> </a:t>
          </a:r>
          <a:r>
            <a:rPr lang="en-IN" sz="1600" dirty="0" err="1" smtClean="0"/>
            <a:t>ke</a:t>
          </a:r>
          <a:r>
            <a:rPr lang="en-IN" sz="1600" dirty="0" smtClean="0"/>
            <a:t> </a:t>
          </a:r>
          <a:r>
            <a:rPr lang="en-IN" sz="1600" dirty="0" err="1" smtClean="0"/>
            <a:t>vividh</a:t>
          </a:r>
          <a:r>
            <a:rPr lang="en-IN" sz="1600" dirty="0" smtClean="0"/>
            <a:t> </a:t>
          </a:r>
          <a:r>
            <a:rPr lang="en-IN" sz="1600" dirty="0" err="1" smtClean="0"/>
            <a:t>bhashyon</a:t>
          </a:r>
          <a:r>
            <a:rPr lang="en-IN" sz="1600" dirty="0" smtClean="0"/>
            <a:t> </a:t>
          </a:r>
          <a:r>
            <a:rPr lang="en-IN" sz="1600" dirty="0" err="1" smtClean="0"/>
            <a:t>mein</a:t>
          </a:r>
          <a:r>
            <a:rPr lang="en-IN" sz="1600" dirty="0" smtClean="0"/>
            <a:t>  </a:t>
          </a:r>
          <a:r>
            <a:rPr lang="en-IN" sz="1600" dirty="0" err="1" smtClean="0"/>
            <a:t>nihit</a:t>
          </a:r>
          <a:r>
            <a:rPr lang="en-IN" sz="1600" dirty="0" smtClean="0"/>
            <a:t> </a:t>
          </a:r>
          <a:r>
            <a:rPr lang="en-IN" sz="1600" dirty="0" err="1" smtClean="0"/>
            <a:t>Sandesh</a:t>
          </a:r>
          <a:r>
            <a:rPr lang="en-IN" sz="1600" dirty="0" smtClean="0"/>
            <a:t>’ at Gandhi </a:t>
          </a:r>
          <a:r>
            <a:rPr lang="en-IN" sz="1600" dirty="0" err="1" smtClean="0"/>
            <a:t>Smriti</a:t>
          </a:r>
          <a:r>
            <a:rPr lang="en-IN" sz="1600" dirty="0" smtClean="0"/>
            <a:t> , </a:t>
          </a:r>
          <a:r>
            <a:rPr lang="en-IN" sz="1600" dirty="0" err="1" smtClean="0"/>
            <a:t>Rajghat</a:t>
          </a:r>
          <a:r>
            <a:rPr lang="en-IN" sz="1600" dirty="0" smtClean="0"/>
            <a:t> on 25</a:t>
          </a:r>
          <a:r>
            <a:rPr lang="en-IN" sz="1600" baseline="30000" dirty="0" smtClean="0"/>
            <a:t>th</a:t>
          </a:r>
          <a:r>
            <a:rPr lang="en-IN" sz="1600" dirty="0" smtClean="0"/>
            <a:t>-26</a:t>
          </a:r>
          <a:r>
            <a:rPr lang="en-IN" sz="1600" baseline="30000" dirty="0" smtClean="0"/>
            <a:t>th</a:t>
          </a:r>
          <a:r>
            <a:rPr lang="en-IN" sz="1600" dirty="0" smtClean="0"/>
            <a:t> March 2018.</a:t>
          </a:r>
          <a:endParaRPr lang="en-IN" sz="1600" dirty="0"/>
        </a:p>
      </dgm:t>
    </dgm:pt>
    <dgm:pt modelId="{0E364D7F-7243-470A-8680-C7E014CE4BD1}" type="parTrans" cxnId="{0380622A-E508-4DBC-90CD-31925C1C45BA}">
      <dgm:prSet/>
      <dgm:spPr/>
      <dgm:t>
        <a:bodyPr/>
        <a:lstStyle/>
        <a:p>
          <a:endParaRPr lang="en-IN"/>
        </a:p>
      </dgm:t>
    </dgm:pt>
    <dgm:pt modelId="{427F90DC-3529-4AB3-A186-373701579EA6}" type="sibTrans" cxnId="{0380622A-E508-4DBC-90CD-31925C1C45BA}">
      <dgm:prSet/>
      <dgm:spPr/>
      <dgm:t>
        <a:bodyPr/>
        <a:lstStyle/>
        <a:p>
          <a:endParaRPr lang="en-IN"/>
        </a:p>
      </dgm:t>
    </dgm:pt>
    <dgm:pt modelId="{D3676FC5-995E-4521-B500-A1105D68AFD8}">
      <dgm:prSet phldrT="[Text]" custT="1"/>
      <dgm:spPr>
        <a:solidFill>
          <a:srgbClr val="FFFF99"/>
        </a:solidFill>
      </dgm:spPr>
      <dgm:t>
        <a:bodyPr/>
        <a:lstStyle/>
        <a:p>
          <a:r>
            <a:rPr lang="en-IN" sz="1600" dirty="0" smtClean="0">
              <a:solidFill>
                <a:srgbClr val="C00000"/>
              </a:solidFill>
            </a:rPr>
            <a:t>Participated in One day seminar on ‘</a:t>
          </a:r>
          <a:r>
            <a:rPr lang="en-IN" sz="1600" dirty="0" err="1" smtClean="0">
              <a:solidFill>
                <a:srgbClr val="C00000"/>
              </a:solidFill>
            </a:rPr>
            <a:t>Stree</a:t>
          </a:r>
          <a:r>
            <a:rPr lang="en-IN" sz="1600" dirty="0" smtClean="0">
              <a:solidFill>
                <a:srgbClr val="C00000"/>
              </a:solidFill>
            </a:rPr>
            <a:t> </a:t>
          </a:r>
          <a:r>
            <a:rPr lang="en-IN" sz="1600" dirty="0" err="1" smtClean="0">
              <a:solidFill>
                <a:srgbClr val="C00000"/>
              </a:solidFill>
            </a:rPr>
            <a:t>Vimarsh</a:t>
          </a:r>
          <a:r>
            <a:rPr lang="en-IN" sz="1600" dirty="0" smtClean="0">
              <a:solidFill>
                <a:srgbClr val="C00000"/>
              </a:solidFill>
            </a:rPr>
            <a:t> :</a:t>
          </a:r>
          <a:r>
            <a:rPr lang="en-IN" sz="1600" dirty="0" err="1" smtClean="0">
              <a:solidFill>
                <a:srgbClr val="C00000"/>
              </a:solidFill>
            </a:rPr>
            <a:t>Samkaaleen</a:t>
          </a:r>
          <a:r>
            <a:rPr lang="en-IN" sz="1600" dirty="0" smtClean="0">
              <a:solidFill>
                <a:srgbClr val="C00000"/>
              </a:solidFill>
            </a:rPr>
            <a:t> </a:t>
          </a:r>
          <a:r>
            <a:rPr lang="en-IN" sz="1600" dirty="0" err="1" smtClean="0">
              <a:solidFill>
                <a:srgbClr val="C00000"/>
              </a:solidFill>
            </a:rPr>
            <a:t>Samdarsh</a:t>
          </a:r>
          <a:r>
            <a:rPr lang="en-IN" sz="1600" dirty="0" smtClean="0">
              <a:solidFill>
                <a:srgbClr val="C00000"/>
              </a:solidFill>
            </a:rPr>
            <a:t> at JMC,MPH on 16</a:t>
          </a:r>
          <a:r>
            <a:rPr lang="en-IN" sz="1600" baseline="30000" dirty="0" smtClean="0">
              <a:solidFill>
                <a:srgbClr val="C00000"/>
              </a:solidFill>
            </a:rPr>
            <a:t>th</a:t>
          </a:r>
          <a:r>
            <a:rPr lang="en-IN" sz="1600" dirty="0" smtClean="0">
              <a:solidFill>
                <a:srgbClr val="C00000"/>
              </a:solidFill>
            </a:rPr>
            <a:t> March 2018</a:t>
          </a:r>
          <a:endParaRPr lang="en-IN" sz="1600" dirty="0">
            <a:solidFill>
              <a:srgbClr val="C00000"/>
            </a:solidFill>
          </a:endParaRPr>
        </a:p>
      </dgm:t>
    </dgm:pt>
    <dgm:pt modelId="{0FC2E985-E567-4D51-B7EA-498B7051E298}" type="parTrans" cxnId="{B48E469D-36B9-40C8-8498-5D2F484C0055}">
      <dgm:prSet/>
      <dgm:spPr/>
      <dgm:t>
        <a:bodyPr/>
        <a:lstStyle/>
        <a:p>
          <a:endParaRPr lang="en-IN"/>
        </a:p>
      </dgm:t>
    </dgm:pt>
    <dgm:pt modelId="{9FEC82B0-1CF7-419D-BE69-35E78DB71051}" type="sibTrans" cxnId="{B48E469D-36B9-40C8-8498-5D2F484C0055}">
      <dgm:prSet/>
      <dgm:spPr/>
      <dgm:t>
        <a:bodyPr/>
        <a:lstStyle/>
        <a:p>
          <a:endParaRPr lang="en-IN"/>
        </a:p>
      </dgm:t>
    </dgm:pt>
    <dgm:pt modelId="{014F655F-F148-417E-97AB-DDB039DC9DBB}">
      <dgm:prSet phldrT="[Text]" custT="1"/>
      <dgm:spPr>
        <a:solidFill>
          <a:srgbClr val="FFFF99"/>
        </a:solidFill>
      </dgm:spPr>
      <dgm:t>
        <a:bodyPr/>
        <a:lstStyle/>
        <a:p>
          <a:r>
            <a:rPr lang="en-IN" sz="1600" dirty="0" smtClean="0"/>
            <a:t>Participated  in Personality Development workshop organized by Hindi  </a:t>
          </a:r>
          <a:r>
            <a:rPr lang="en-IN" sz="1600" dirty="0" err="1" smtClean="0"/>
            <a:t>Sahitya</a:t>
          </a:r>
          <a:r>
            <a:rPr lang="en-IN" sz="1600" dirty="0" smtClean="0"/>
            <a:t>  </a:t>
          </a:r>
          <a:r>
            <a:rPr lang="en-IN" sz="1600" dirty="0" err="1" smtClean="0"/>
            <a:t>sabha</a:t>
          </a:r>
          <a:r>
            <a:rPr lang="en-IN" sz="1600" dirty="0" smtClean="0"/>
            <a:t> at JMC Hall on 11</a:t>
          </a:r>
          <a:r>
            <a:rPr lang="en-IN" sz="1600" baseline="30000" dirty="0" smtClean="0"/>
            <a:t>th</a:t>
          </a:r>
          <a:r>
            <a:rPr lang="en-IN" sz="1600" dirty="0" smtClean="0"/>
            <a:t> Sep. 2017.</a:t>
          </a:r>
          <a:endParaRPr lang="en-IN" sz="1600" dirty="0"/>
        </a:p>
      </dgm:t>
    </dgm:pt>
    <dgm:pt modelId="{16C2961F-B2FC-46DA-9487-24DFC443C587}" type="parTrans" cxnId="{03411BDA-5278-4261-B690-59A06A22E5A6}">
      <dgm:prSet/>
      <dgm:spPr/>
      <dgm:t>
        <a:bodyPr/>
        <a:lstStyle/>
        <a:p>
          <a:endParaRPr lang="en-IN"/>
        </a:p>
      </dgm:t>
    </dgm:pt>
    <dgm:pt modelId="{99FAF22C-95B8-4383-A89C-CA93AD154AA7}" type="sibTrans" cxnId="{03411BDA-5278-4261-B690-59A06A22E5A6}">
      <dgm:prSet/>
      <dgm:spPr/>
      <dgm:t>
        <a:bodyPr/>
        <a:lstStyle/>
        <a:p>
          <a:endParaRPr lang="en-IN"/>
        </a:p>
      </dgm:t>
    </dgm:pt>
    <dgm:pt modelId="{79EE64AA-5D76-46E1-A1C6-3ADE730686DE}">
      <dgm:prSet phldrT="[Text]" custT="1"/>
      <dgm:spPr>
        <a:solidFill>
          <a:srgbClr val="FFFF99"/>
        </a:solidFill>
      </dgm:spPr>
      <dgm:t>
        <a:bodyPr/>
        <a:lstStyle/>
        <a:p>
          <a:r>
            <a:rPr lang="en-IN" sz="1600" dirty="0" err="1" smtClean="0"/>
            <a:t>Particiapated</a:t>
          </a:r>
          <a:r>
            <a:rPr lang="en-IN" sz="1600" dirty="0" smtClean="0"/>
            <a:t> in Hindi </a:t>
          </a:r>
          <a:r>
            <a:rPr lang="en-IN" sz="1600" dirty="0" err="1" smtClean="0"/>
            <a:t>Mahotsava</a:t>
          </a:r>
          <a:r>
            <a:rPr lang="en-IN" sz="1600" dirty="0" smtClean="0"/>
            <a:t> –National Seminar by </a:t>
          </a:r>
          <a:r>
            <a:rPr lang="en-IN" sz="1600" dirty="0" err="1" smtClean="0"/>
            <a:t>Vaani</a:t>
          </a:r>
          <a:r>
            <a:rPr lang="en-IN" sz="1600" dirty="0" smtClean="0"/>
            <a:t> </a:t>
          </a:r>
          <a:r>
            <a:rPr lang="en-IN" sz="1600" dirty="0" err="1" smtClean="0"/>
            <a:t>Foundation,I.P.College</a:t>
          </a:r>
          <a:r>
            <a:rPr lang="en-IN" sz="1600" dirty="0" smtClean="0"/>
            <a:t> on 3</a:t>
          </a:r>
          <a:r>
            <a:rPr lang="en-IN" sz="1600" baseline="30000" dirty="0" smtClean="0"/>
            <a:t>rd</a:t>
          </a:r>
          <a:r>
            <a:rPr lang="en-IN" sz="1600" dirty="0" smtClean="0"/>
            <a:t>-4</a:t>
          </a:r>
          <a:r>
            <a:rPr lang="en-IN" sz="1600" baseline="30000" dirty="0" smtClean="0"/>
            <a:t>th</a:t>
          </a:r>
          <a:r>
            <a:rPr lang="en-IN" sz="1600" dirty="0" smtClean="0"/>
            <a:t> March 2017.</a:t>
          </a:r>
          <a:endParaRPr lang="en-IN" sz="1600" dirty="0"/>
        </a:p>
      </dgm:t>
    </dgm:pt>
    <dgm:pt modelId="{F84C466D-382D-4900-8CC9-07D459071E31}" type="parTrans" cxnId="{A4EE4A2B-5477-4407-AA60-2E185AC6A143}">
      <dgm:prSet/>
      <dgm:spPr/>
      <dgm:t>
        <a:bodyPr/>
        <a:lstStyle/>
        <a:p>
          <a:endParaRPr lang="en-IN"/>
        </a:p>
      </dgm:t>
    </dgm:pt>
    <dgm:pt modelId="{56A2275E-5ED7-43E9-96C0-5D4E596F2124}" type="sibTrans" cxnId="{A4EE4A2B-5477-4407-AA60-2E185AC6A143}">
      <dgm:prSet/>
      <dgm:spPr/>
      <dgm:t>
        <a:bodyPr/>
        <a:lstStyle/>
        <a:p>
          <a:endParaRPr lang="en-IN"/>
        </a:p>
      </dgm:t>
    </dgm:pt>
    <dgm:pt modelId="{F7411626-817D-482E-B1D0-2E1F001D23E3}">
      <dgm:prSet phldrT="[Text]" custT="1"/>
      <dgm:spPr>
        <a:solidFill>
          <a:srgbClr val="FFFF99"/>
        </a:solidFill>
      </dgm:spPr>
      <dgm:t>
        <a:bodyPr/>
        <a:lstStyle/>
        <a:p>
          <a:r>
            <a:rPr lang="en-IN" sz="1600" dirty="0" smtClean="0">
              <a:solidFill>
                <a:srgbClr val="C00000"/>
              </a:solidFill>
            </a:rPr>
            <a:t>Attended </a:t>
          </a:r>
          <a:r>
            <a:rPr lang="en-IN" sz="1600" dirty="0" err="1" smtClean="0">
              <a:solidFill>
                <a:srgbClr val="C00000"/>
              </a:solidFill>
            </a:rPr>
            <a:t>Natioanl</a:t>
          </a:r>
          <a:r>
            <a:rPr lang="en-IN" sz="1600" dirty="0" smtClean="0">
              <a:solidFill>
                <a:srgbClr val="C00000"/>
              </a:solidFill>
            </a:rPr>
            <a:t> Seminar on ‘Hindi Cinema </a:t>
          </a:r>
          <a:r>
            <a:rPr lang="en-IN" sz="1600" dirty="0" err="1" smtClean="0">
              <a:solidFill>
                <a:srgbClr val="C00000"/>
              </a:solidFill>
            </a:rPr>
            <a:t>aur</a:t>
          </a:r>
          <a:r>
            <a:rPr lang="en-IN" sz="1600" dirty="0" smtClean="0">
              <a:solidFill>
                <a:srgbClr val="C00000"/>
              </a:solidFill>
            </a:rPr>
            <a:t> </a:t>
          </a:r>
          <a:r>
            <a:rPr lang="en-IN" sz="1600" dirty="0" err="1" smtClean="0">
              <a:solidFill>
                <a:srgbClr val="C00000"/>
              </a:solidFill>
            </a:rPr>
            <a:t>Lok</a:t>
          </a:r>
          <a:r>
            <a:rPr lang="en-IN" sz="1600" dirty="0" smtClean="0">
              <a:solidFill>
                <a:srgbClr val="C00000"/>
              </a:solidFill>
            </a:rPr>
            <a:t> </a:t>
          </a:r>
          <a:r>
            <a:rPr lang="en-IN" sz="1600" dirty="0" err="1" smtClean="0">
              <a:solidFill>
                <a:srgbClr val="C00000"/>
              </a:solidFill>
            </a:rPr>
            <a:t>Natya</a:t>
          </a:r>
          <a:r>
            <a:rPr lang="en-IN" sz="1600" dirty="0" smtClean="0">
              <a:solidFill>
                <a:srgbClr val="C00000"/>
              </a:solidFill>
            </a:rPr>
            <a:t> : </a:t>
          </a:r>
          <a:r>
            <a:rPr lang="en-IN" sz="1600" dirty="0" err="1" smtClean="0">
              <a:solidFill>
                <a:srgbClr val="C00000"/>
              </a:solidFill>
            </a:rPr>
            <a:t>Bhav</a:t>
          </a:r>
          <a:r>
            <a:rPr lang="en-IN" sz="1600" dirty="0" smtClean="0">
              <a:solidFill>
                <a:srgbClr val="C00000"/>
              </a:solidFill>
            </a:rPr>
            <a:t> </a:t>
          </a:r>
          <a:r>
            <a:rPr lang="en-IN" sz="1600" dirty="0" err="1" smtClean="0">
              <a:solidFill>
                <a:srgbClr val="C00000"/>
              </a:solidFill>
            </a:rPr>
            <a:t>aur</a:t>
          </a:r>
          <a:r>
            <a:rPr lang="en-IN" sz="1600" dirty="0" smtClean="0">
              <a:solidFill>
                <a:srgbClr val="C00000"/>
              </a:solidFill>
            </a:rPr>
            <a:t> </a:t>
          </a:r>
          <a:r>
            <a:rPr lang="en-IN" sz="1600" dirty="0" err="1" smtClean="0">
              <a:solidFill>
                <a:srgbClr val="C00000"/>
              </a:solidFill>
            </a:rPr>
            <a:t>Abhinay</a:t>
          </a:r>
          <a:r>
            <a:rPr lang="en-IN" sz="1600" dirty="0" smtClean="0">
              <a:solidFill>
                <a:srgbClr val="C00000"/>
              </a:solidFill>
            </a:rPr>
            <a:t>’ at </a:t>
          </a:r>
          <a:r>
            <a:rPr lang="en-IN" sz="1600" dirty="0" err="1" smtClean="0">
              <a:solidFill>
                <a:srgbClr val="C00000"/>
              </a:solidFill>
            </a:rPr>
            <a:t>Janaki</a:t>
          </a:r>
          <a:r>
            <a:rPr lang="en-IN" sz="1600" dirty="0" smtClean="0">
              <a:solidFill>
                <a:srgbClr val="C00000"/>
              </a:solidFill>
            </a:rPr>
            <a:t> Devi Memorial </a:t>
          </a:r>
          <a:r>
            <a:rPr lang="en-IN" sz="1600" dirty="0" err="1" smtClean="0">
              <a:solidFill>
                <a:srgbClr val="C00000"/>
              </a:solidFill>
            </a:rPr>
            <a:t>College,DU</a:t>
          </a:r>
          <a:r>
            <a:rPr lang="en-IN" sz="1600" dirty="0" smtClean="0">
              <a:solidFill>
                <a:srgbClr val="C00000"/>
              </a:solidFill>
            </a:rPr>
            <a:t> on 8</a:t>
          </a:r>
          <a:r>
            <a:rPr lang="en-IN" sz="1600" baseline="30000" dirty="0" smtClean="0">
              <a:solidFill>
                <a:srgbClr val="C00000"/>
              </a:solidFill>
            </a:rPr>
            <a:t>th</a:t>
          </a:r>
          <a:r>
            <a:rPr lang="en-IN" sz="1600" dirty="0" smtClean="0">
              <a:solidFill>
                <a:srgbClr val="C00000"/>
              </a:solidFill>
            </a:rPr>
            <a:t> -9</a:t>
          </a:r>
          <a:r>
            <a:rPr lang="en-IN" sz="1600" baseline="30000" dirty="0" smtClean="0">
              <a:solidFill>
                <a:srgbClr val="C00000"/>
              </a:solidFill>
            </a:rPr>
            <a:t>th</a:t>
          </a:r>
          <a:r>
            <a:rPr lang="en-IN" sz="1600" dirty="0" smtClean="0">
              <a:solidFill>
                <a:srgbClr val="C00000"/>
              </a:solidFill>
            </a:rPr>
            <a:t> March 2018.</a:t>
          </a:r>
          <a:endParaRPr lang="en-IN" sz="1600" dirty="0">
            <a:solidFill>
              <a:srgbClr val="C00000"/>
            </a:solidFill>
          </a:endParaRPr>
        </a:p>
      </dgm:t>
    </dgm:pt>
    <dgm:pt modelId="{37F413B4-8FF0-4E05-9B7C-1BA6C7D55DA2}" type="parTrans" cxnId="{13CAFC05-068E-4D63-A8B0-A48A84D526CD}">
      <dgm:prSet/>
      <dgm:spPr/>
      <dgm:t>
        <a:bodyPr/>
        <a:lstStyle/>
        <a:p>
          <a:endParaRPr lang="en-IN"/>
        </a:p>
      </dgm:t>
    </dgm:pt>
    <dgm:pt modelId="{6CEC8FD5-BE25-45C3-94D3-B7EB0495B5DE}" type="sibTrans" cxnId="{13CAFC05-068E-4D63-A8B0-A48A84D526CD}">
      <dgm:prSet/>
      <dgm:spPr/>
      <dgm:t>
        <a:bodyPr/>
        <a:lstStyle/>
        <a:p>
          <a:endParaRPr lang="en-IN"/>
        </a:p>
      </dgm:t>
    </dgm:pt>
    <dgm:pt modelId="{33E9A5F5-1466-4FFE-B67E-7CF0B442BCD2}">
      <dgm:prSet phldrT="[Text]" custT="1"/>
      <dgm:spPr>
        <a:solidFill>
          <a:srgbClr val="FFFF99"/>
        </a:solidFill>
      </dgm:spPr>
      <dgm:t>
        <a:bodyPr/>
        <a:lstStyle/>
        <a:p>
          <a:r>
            <a:rPr lang="en-IN" sz="1600" dirty="0" smtClean="0">
              <a:solidFill>
                <a:srgbClr val="C00000"/>
              </a:solidFill>
            </a:rPr>
            <a:t>Attended National Seminar on ‘Hindi </a:t>
          </a:r>
          <a:r>
            <a:rPr lang="en-IN" sz="1600" dirty="0" err="1" smtClean="0">
              <a:solidFill>
                <a:srgbClr val="C00000"/>
              </a:solidFill>
            </a:rPr>
            <a:t>Kavita</a:t>
          </a:r>
          <a:r>
            <a:rPr lang="en-IN" sz="1600" dirty="0" smtClean="0">
              <a:solidFill>
                <a:srgbClr val="C00000"/>
              </a:solidFill>
            </a:rPr>
            <a:t> : </a:t>
          </a:r>
          <a:r>
            <a:rPr lang="en-IN" sz="1600" dirty="0" err="1" smtClean="0">
              <a:solidFill>
                <a:srgbClr val="C00000"/>
              </a:solidFill>
            </a:rPr>
            <a:t>Naye</a:t>
          </a:r>
          <a:r>
            <a:rPr lang="en-IN" sz="1600" dirty="0" smtClean="0">
              <a:solidFill>
                <a:srgbClr val="C00000"/>
              </a:solidFill>
            </a:rPr>
            <a:t> </a:t>
          </a:r>
          <a:r>
            <a:rPr lang="en-IN" sz="1600" dirty="0" err="1" smtClean="0">
              <a:solidFill>
                <a:srgbClr val="C00000"/>
              </a:solidFill>
            </a:rPr>
            <a:t>Rachnatmak</a:t>
          </a:r>
          <a:r>
            <a:rPr lang="en-IN" sz="1600" dirty="0" smtClean="0">
              <a:solidFill>
                <a:srgbClr val="C00000"/>
              </a:solidFill>
            </a:rPr>
            <a:t> </a:t>
          </a:r>
          <a:r>
            <a:rPr lang="en-IN" sz="1600" dirty="0" err="1" smtClean="0">
              <a:solidFill>
                <a:srgbClr val="C00000"/>
              </a:solidFill>
            </a:rPr>
            <a:t>Sarokar</a:t>
          </a:r>
          <a:r>
            <a:rPr lang="en-IN" sz="1600" dirty="0" smtClean="0">
              <a:solidFill>
                <a:srgbClr val="C00000"/>
              </a:solidFill>
            </a:rPr>
            <a:t>’ at PGDAV </a:t>
          </a:r>
          <a:r>
            <a:rPr lang="en-IN" sz="1600" dirty="0" err="1" smtClean="0">
              <a:solidFill>
                <a:srgbClr val="C00000"/>
              </a:solidFill>
            </a:rPr>
            <a:t>College,University</a:t>
          </a:r>
          <a:r>
            <a:rPr lang="en-IN" sz="1600" dirty="0" smtClean="0">
              <a:solidFill>
                <a:srgbClr val="C00000"/>
              </a:solidFill>
            </a:rPr>
            <a:t> of Delhi on 23</a:t>
          </a:r>
          <a:r>
            <a:rPr lang="en-IN" sz="1600" baseline="30000" dirty="0" smtClean="0">
              <a:solidFill>
                <a:srgbClr val="C00000"/>
              </a:solidFill>
            </a:rPr>
            <a:t>rd</a:t>
          </a:r>
          <a:r>
            <a:rPr lang="en-IN" sz="1600" dirty="0" smtClean="0">
              <a:solidFill>
                <a:srgbClr val="C00000"/>
              </a:solidFill>
            </a:rPr>
            <a:t> -24</a:t>
          </a:r>
          <a:r>
            <a:rPr lang="en-IN" sz="1600" baseline="30000" dirty="0" smtClean="0">
              <a:solidFill>
                <a:srgbClr val="C00000"/>
              </a:solidFill>
            </a:rPr>
            <a:t>th</a:t>
          </a:r>
          <a:r>
            <a:rPr lang="en-IN" sz="1600" dirty="0" smtClean="0">
              <a:solidFill>
                <a:srgbClr val="C00000"/>
              </a:solidFill>
            </a:rPr>
            <a:t> March 2017</a:t>
          </a:r>
          <a:endParaRPr lang="en-IN" sz="1600" dirty="0">
            <a:solidFill>
              <a:srgbClr val="C00000"/>
            </a:solidFill>
          </a:endParaRPr>
        </a:p>
      </dgm:t>
    </dgm:pt>
    <dgm:pt modelId="{D6E89EF7-E2B6-4798-9D16-7DC9CDC5CC06}" type="parTrans" cxnId="{4D22274E-C7FE-4762-B962-24A82B5471B4}">
      <dgm:prSet/>
      <dgm:spPr/>
    </dgm:pt>
    <dgm:pt modelId="{47B7D2F6-5621-49E4-BD96-031DC536999F}" type="sibTrans" cxnId="{4D22274E-C7FE-4762-B962-24A82B5471B4}">
      <dgm:prSet/>
      <dgm:spPr/>
    </dgm:pt>
    <dgm:pt modelId="{45F1E3C4-9A05-478E-B584-0223D7553F46}">
      <dgm:prSet phldrT="[Text]" custT="1"/>
      <dgm:spPr>
        <a:solidFill>
          <a:srgbClr val="FFFF99"/>
        </a:solidFill>
      </dgm:spPr>
      <dgm:t>
        <a:bodyPr/>
        <a:lstStyle/>
        <a:p>
          <a:r>
            <a:rPr lang="en-IN" sz="1600" dirty="0" smtClean="0"/>
            <a:t>Participated in National Seminar on ‘</a:t>
          </a:r>
          <a:r>
            <a:rPr lang="en-IN" sz="1600" dirty="0" err="1" smtClean="0"/>
            <a:t>Adivasi</a:t>
          </a:r>
          <a:r>
            <a:rPr lang="en-IN" sz="1600" dirty="0" smtClean="0"/>
            <a:t> </a:t>
          </a:r>
          <a:r>
            <a:rPr lang="en-IN" sz="1600" dirty="0" err="1" smtClean="0"/>
            <a:t>Sahitya,Sanskriti</a:t>
          </a:r>
          <a:r>
            <a:rPr lang="en-IN" sz="1600" dirty="0" smtClean="0"/>
            <a:t> </a:t>
          </a:r>
          <a:r>
            <a:rPr lang="en-IN" sz="1600" dirty="0" err="1" smtClean="0"/>
            <a:t>aur</a:t>
          </a:r>
          <a:r>
            <a:rPr lang="en-IN" sz="1600" dirty="0" smtClean="0"/>
            <a:t> </a:t>
          </a:r>
          <a:r>
            <a:rPr lang="en-IN" sz="1600" dirty="0" err="1" smtClean="0"/>
            <a:t>kala:Chunauti</a:t>
          </a:r>
          <a:r>
            <a:rPr lang="en-IN" sz="1600" dirty="0" smtClean="0"/>
            <a:t> </a:t>
          </a:r>
          <a:r>
            <a:rPr lang="en-IN" sz="1600" dirty="0" err="1" smtClean="0"/>
            <a:t>aur</a:t>
          </a:r>
          <a:r>
            <a:rPr lang="en-IN" sz="1600" dirty="0" smtClean="0"/>
            <a:t> </a:t>
          </a:r>
          <a:r>
            <a:rPr lang="en-IN" sz="1600" dirty="0" err="1" smtClean="0"/>
            <a:t>Sambhavnaayein</a:t>
          </a:r>
          <a:r>
            <a:rPr lang="en-IN" sz="1600" dirty="0" smtClean="0"/>
            <a:t> a Delhi University on 12</a:t>
          </a:r>
          <a:r>
            <a:rPr lang="en-IN" sz="1600" baseline="30000" dirty="0" smtClean="0"/>
            <a:t>th</a:t>
          </a:r>
          <a:r>
            <a:rPr lang="en-IN" sz="1600" dirty="0" smtClean="0"/>
            <a:t>-13</a:t>
          </a:r>
          <a:r>
            <a:rPr lang="en-IN" sz="1600" baseline="30000" dirty="0" smtClean="0"/>
            <a:t>th</a:t>
          </a:r>
          <a:r>
            <a:rPr lang="en-IN" sz="1600" dirty="0" smtClean="0"/>
            <a:t> April 2018.</a:t>
          </a:r>
          <a:endParaRPr lang="en-IN" sz="1600" dirty="0"/>
        </a:p>
      </dgm:t>
    </dgm:pt>
    <dgm:pt modelId="{F863D64F-3FAE-4ECF-A741-6D61346EAD8D}" type="parTrans" cxnId="{702BE872-3765-49E1-89EE-B74294BE7BEC}">
      <dgm:prSet/>
      <dgm:spPr/>
    </dgm:pt>
    <dgm:pt modelId="{0AF3699D-E825-4841-B5AF-90FEE58D73FA}" type="sibTrans" cxnId="{702BE872-3765-49E1-89EE-B74294BE7BEC}">
      <dgm:prSet/>
      <dgm:spPr/>
    </dgm:pt>
    <dgm:pt modelId="{5A9F8D1A-C714-48B9-B2B8-1912F44BE9FC}">
      <dgm:prSet phldrT="[Text]" custT="1"/>
      <dgm:spPr>
        <a:solidFill>
          <a:srgbClr val="FFFF99"/>
        </a:solidFill>
      </dgm:spPr>
      <dgm:t>
        <a:bodyPr/>
        <a:lstStyle/>
        <a:p>
          <a:r>
            <a:rPr lang="en-IN" sz="1600" dirty="0" smtClean="0">
              <a:solidFill>
                <a:srgbClr val="C00000"/>
              </a:solidFill>
            </a:rPr>
            <a:t>Attended  IQAC – Research Methodology Qualitative and Quantitative methods at JMC Hall on 3</a:t>
          </a:r>
          <a:r>
            <a:rPr lang="en-IN" sz="1600" baseline="30000" dirty="0" smtClean="0">
              <a:solidFill>
                <a:srgbClr val="C00000"/>
              </a:solidFill>
            </a:rPr>
            <a:t>rd</a:t>
          </a:r>
          <a:r>
            <a:rPr lang="en-IN" sz="1600" dirty="0" smtClean="0">
              <a:solidFill>
                <a:srgbClr val="C00000"/>
              </a:solidFill>
            </a:rPr>
            <a:t>-4</a:t>
          </a:r>
          <a:r>
            <a:rPr lang="en-IN" sz="1600" baseline="30000" dirty="0" smtClean="0">
              <a:solidFill>
                <a:srgbClr val="C00000"/>
              </a:solidFill>
            </a:rPr>
            <a:t>th</a:t>
          </a:r>
          <a:r>
            <a:rPr lang="en-IN" sz="1600" dirty="0" smtClean="0">
              <a:solidFill>
                <a:srgbClr val="C00000"/>
              </a:solidFill>
            </a:rPr>
            <a:t> March 2018. </a:t>
          </a:r>
          <a:endParaRPr lang="en-IN" sz="1600" dirty="0">
            <a:solidFill>
              <a:srgbClr val="C00000"/>
            </a:solidFill>
          </a:endParaRPr>
        </a:p>
      </dgm:t>
    </dgm:pt>
    <dgm:pt modelId="{E50B20C7-D673-44D1-8918-AE67C6F8613A}" type="parTrans" cxnId="{06A75582-D6ED-44C6-B4B5-7BB4437E03FC}">
      <dgm:prSet/>
      <dgm:spPr/>
    </dgm:pt>
    <dgm:pt modelId="{E93A911A-0017-440B-BD96-FBCEA1776FC1}" type="sibTrans" cxnId="{06A75582-D6ED-44C6-B4B5-7BB4437E03FC}">
      <dgm:prSet/>
      <dgm:spPr/>
    </dgm:pt>
    <dgm:pt modelId="{E61FD6F9-F20E-4E0E-9E5C-E50DE153D80E}" type="pres">
      <dgm:prSet presAssocID="{B389C89D-8252-40E1-B052-9C6A4C1B0827}" presName="Name0" presStyleCnt="0">
        <dgm:presLayoutVars>
          <dgm:dir/>
          <dgm:animLvl val="lvl"/>
          <dgm:resizeHandles val="exact"/>
        </dgm:presLayoutVars>
      </dgm:prSet>
      <dgm:spPr/>
      <dgm:t>
        <a:bodyPr/>
        <a:lstStyle/>
        <a:p>
          <a:endParaRPr lang="en-IN"/>
        </a:p>
      </dgm:t>
    </dgm:pt>
    <dgm:pt modelId="{F7F45AF7-B28A-4216-908A-28AD8847D77C}" type="pres">
      <dgm:prSet presAssocID="{B85D471A-DE49-4771-880B-64472E97C513}" presName="linNode" presStyleCnt="0"/>
      <dgm:spPr/>
    </dgm:pt>
    <dgm:pt modelId="{3B122223-CE99-40C3-9074-36C73B653B42}" type="pres">
      <dgm:prSet presAssocID="{B85D471A-DE49-4771-880B-64472E97C513}" presName="parentText" presStyleLbl="node1" presStyleIdx="0" presStyleCnt="1" custScaleX="99819" custLinFactNeighborX="-51" custLinFactNeighborY="-49">
        <dgm:presLayoutVars>
          <dgm:chMax val="1"/>
          <dgm:bulletEnabled val="1"/>
        </dgm:presLayoutVars>
      </dgm:prSet>
      <dgm:spPr/>
      <dgm:t>
        <a:bodyPr/>
        <a:lstStyle/>
        <a:p>
          <a:endParaRPr lang="en-IN"/>
        </a:p>
      </dgm:t>
    </dgm:pt>
    <dgm:pt modelId="{7820881B-4847-4624-9AEC-9D1AA2DA608E}" type="pres">
      <dgm:prSet presAssocID="{B85D471A-DE49-4771-880B-64472E97C513}" presName="descendantText" presStyleLbl="alignAccFollowNode1" presStyleIdx="0" presStyleCnt="1" custScaleY="122107">
        <dgm:presLayoutVars>
          <dgm:bulletEnabled val="1"/>
        </dgm:presLayoutVars>
      </dgm:prSet>
      <dgm:spPr/>
      <dgm:t>
        <a:bodyPr/>
        <a:lstStyle/>
        <a:p>
          <a:endParaRPr lang="en-IN"/>
        </a:p>
      </dgm:t>
    </dgm:pt>
  </dgm:ptLst>
  <dgm:cxnLst>
    <dgm:cxn modelId="{81C71277-6F45-4EC6-9355-B64E55C10C9D}" type="presOf" srcId="{5A9F8D1A-C714-48B9-B2B8-1912F44BE9FC}" destId="{7820881B-4847-4624-9AEC-9D1AA2DA608E}" srcOrd="0" destOrd="8" presId="urn:microsoft.com/office/officeart/2005/8/layout/vList5"/>
    <dgm:cxn modelId="{2E77CC5A-F6CA-4537-85DF-68B230E84B09}" type="presOf" srcId="{014F655F-F148-417E-97AB-DDB039DC9DBB}" destId="{7820881B-4847-4624-9AEC-9D1AA2DA608E}" srcOrd="0" destOrd="7" presId="urn:microsoft.com/office/officeart/2005/8/layout/vList5"/>
    <dgm:cxn modelId="{9628C80E-E9DB-4130-B0ED-57CD8139EAF1}" type="presOf" srcId="{33E9A5F5-1466-4FFE-B67E-7CF0B442BCD2}" destId="{7820881B-4847-4624-9AEC-9D1AA2DA608E}" srcOrd="0" destOrd="2" presId="urn:microsoft.com/office/officeart/2005/8/layout/vList5"/>
    <dgm:cxn modelId="{D8D1F8EA-33BD-4578-B381-A677FDB72001}" type="presOf" srcId="{B389C89D-8252-40E1-B052-9C6A4C1B0827}" destId="{E61FD6F9-F20E-4E0E-9E5C-E50DE153D80E}" srcOrd="0" destOrd="0" presId="urn:microsoft.com/office/officeart/2005/8/layout/vList5"/>
    <dgm:cxn modelId="{0380622A-E508-4DBC-90CD-31925C1C45BA}" srcId="{B85D471A-DE49-4771-880B-64472E97C513}" destId="{E013D6B9-F85B-4186-9D6A-70DA1367EDF6}" srcOrd="3" destOrd="0" parTransId="{0E364D7F-7243-470A-8680-C7E014CE4BD1}" sibTransId="{427F90DC-3529-4AB3-A186-373701579EA6}"/>
    <dgm:cxn modelId="{29563DEA-476B-4204-8C44-D8980BA06FF6}" srcId="{B389C89D-8252-40E1-B052-9C6A4C1B0827}" destId="{B85D471A-DE49-4771-880B-64472E97C513}" srcOrd="0" destOrd="0" parTransId="{F69952E6-3A2E-4FA4-87EB-1DFD618ADEF2}" sibTransId="{B2B3CAE0-FBD6-4B2F-AE93-55CE69EDA3E4}"/>
    <dgm:cxn modelId="{4D22274E-C7FE-4762-B962-24A82B5471B4}" srcId="{B85D471A-DE49-4771-880B-64472E97C513}" destId="{33E9A5F5-1466-4FFE-B67E-7CF0B442BCD2}" srcOrd="2" destOrd="0" parTransId="{D6E89EF7-E2B6-4798-9D16-7DC9CDC5CC06}" sibTransId="{47B7D2F6-5621-49E4-BD96-031DC536999F}"/>
    <dgm:cxn modelId="{3DBF2FD8-F84F-4746-9A06-7ECB243BA074}" type="presOf" srcId="{D3676FC5-995E-4521-B500-A1105D68AFD8}" destId="{7820881B-4847-4624-9AEC-9D1AA2DA608E}" srcOrd="0" destOrd="6" presId="urn:microsoft.com/office/officeart/2005/8/layout/vList5"/>
    <dgm:cxn modelId="{72FD42EB-DBDA-440F-9980-F3C4DAE21169}" type="presOf" srcId="{E013D6B9-F85B-4186-9D6A-70DA1367EDF6}" destId="{7820881B-4847-4624-9AEC-9D1AA2DA608E}" srcOrd="0" destOrd="3" presId="urn:microsoft.com/office/officeart/2005/8/layout/vList5"/>
    <dgm:cxn modelId="{FD0EFC55-A445-4AB4-A166-21BCBD9C3E95}" type="presOf" srcId="{B85D471A-DE49-4771-880B-64472E97C513}" destId="{3B122223-CE99-40C3-9074-36C73B653B42}" srcOrd="0" destOrd="0" presId="urn:microsoft.com/office/officeart/2005/8/layout/vList5"/>
    <dgm:cxn modelId="{0D1FAA0C-F214-42EF-83DF-E046F0617E66}" srcId="{B85D471A-DE49-4771-880B-64472E97C513}" destId="{2D0A6126-C2AC-47FE-8775-9CA4CC1F6552}" srcOrd="0" destOrd="0" parTransId="{6909FFFB-EECC-4A81-BEFE-2CFBC97FA7FD}" sibTransId="{51015E14-AE55-4F6C-9B6B-635150A45FF9}"/>
    <dgm:cxn modelId="{B48E469D-36B9-40C8-8498-5D2F484C0055}" srcId="{B85D471A-DE49-4771-880B-64472E97C513}" destId="{D3676FC5-995E-4521-B500-A1105D68AFD8}" srcOrd="6" destOrd="0" parTransId="{0FC2E985-E567-4D51-B7EA-498B7051E298}" sibTransId="{9FEC82B0-1CF7-419D-BE69-35E78DB71051}"/>
    <dgm:cxn modelId="{2D013141-ED4B-4542-8236-64785D94DF85}" type="presOf" srcId="{C94590F3-A499-410A-97E2-3563BE3FA1FB}" destId="{7820881B-4847-4624-9AEC-9D1AA2DA608E}" srcOrd="0" destOrd="9" presId="urn:microsoft.com/office/officeart/2005/8/layout/vList5"/>
    <dgm:cxn modelId="{06A75582-D6ED-44C6-B4B5-7BB4437E03FC}" srcId="{B85D471A-DE49-4771-880B-64472E97C513}" destId="{5A9F8D1A-C714-48B9-B2B8-1912F44BE9FC}" srcOrd="8" destOrd="0" parTransId="{E50B20C7-D673-44D1-8918-AE67C6F8613A}" sibTransId="{E93A911A-0017-440B-BD96-FBCEA1776FC1}"/>
    <dgm:cxn modelId="{A4EE4A2B-5477-4407-AA60-2E185AC6A143}" srcId="{B85D471A-DE49-4771-880B-64472E97C513}" destId="{79EE64AA-5D76-46E1-A1C6-3ADE730686DE}" srcOrd="1" destOrd="0" parTransId="{F84C466D-382D-4900-8CC9-07D459071E31}" sibTransId="{56A2275E-5ED7-43E9-96C0-5D4E596F2124}"/>
    <dgm:cxn modelId="{03411BDA-5278-4261-B690-59A06A22E5A6}" srcId="{B85D471A-DE49-4771-880B-64472E97C513}" destId="{014F655F-F148-417E-97AB-DDB039DC9DBB}" srcOrd="7" destOrd="0" parTransId="{16C2961F-B2FC-46DA-9487-24DFC443C587}" sibTransId="{99FAF22C-95B8-4383-A89C-CA93AD154AA7}"/>
    <dgm:cxn modelId="{13CAFC05-068E-4D63-A8B0-A48A84D526CD}" srcId="{B85D471A-DE49-4771-880B-64472E97C513}" destId="{F7411626-817D-482E-B1D0-2E1F001D23E3}" srcOrd="4" destOrd="0" parTransId="{37F413B4-8FF0-4E05-9B7C-1BA6C7D55DA2}" sibTransId="{6CEC8FD5-BE25-45C3-94D3-B7EB0495B5DE}"/>
    <dgm:cxn modelId="{28027E92-5291-460D-B60F-2FA6342303FD}" srcId="{B85D471A-DE49-4771-880B-64472E97C513}" destId="{C94590F3-A499-410A-97E2-3563BE3FA1FB}" srcOrd="9" destOrd="0" parTransId="{CBDC2891-64C5-4C1F-B608-95E6F7EA2FD4}" sibTransId="{BF2B4627-B439-4B4C-8AC8-2F3C61B19980}"/>
    <dgm:cxn modelId="{26DE37AA-150B-4BF1-B062-D12487E1E2F3}" type="presOf" srcId="{45F1E3C4-9A05-478E-B584-0223D7553F46}" destId="{7820881B-4847-4624-9AEC-9D1AA2DA608E}" srcOrd="0" destOrd="5" presId="urn:microsoft.com/office/officeart/2005/8/layout/vList5"/>
    <dgm:cxn modelId="{264747E3-3F48-4D96-BCB9-701F36CCAD58}" type="presOf" srcId="{2D0A6126-C2AC-47FE-8775-9CA4CC1F6552}" destId="{7820881B-4847-4624-9AEC-9D1AA2DA608E}" srcOrd="0" destOrd="0" presId="urn:microsoft.com/office/officeart/2005/8/layout/vList5"/>
    <dgm:cxn modelId="{3D50357B-3C39-4BEA-B76F-DB9C5D0DF5D2}" type="presOf" srcId="{79EE64AA-5D76-46E1-A1C6-3ADE730686DE}" destId="{7820881B-4847-4624-9AEC-9D1AA2DA608E}" srcOrd="0" destOrd="1" presId="urn:microsoft.com/office/officeart/2005/8/layout/vList5"/>
    <dgm:cxn modelId="{702BE872-3765-49E1-89EE-B74294BE7BEC}" srcId="{B85D471A-DE49-4771-880B-64472E97C513}" destId="{45F1E3C4-9A05-478E-B584-0223D7553F46}" srcOrd="5" destOrd="0" parTransId="{F863D64F-3FAE-4ECF-A741-6D61346EAD8D}" sibTransId="{0AF3699D-E825-4841-B5AF-90FEE58D73FA}"/>
    <dgm:cxn modelId="{8C929BB5-6450-4414-AEC4-715BE4CA35FD}" type="presOf" srcId="{F7411626-817D-482E-B1D0-2E1F001D23E3}" destId="{7820881B-4847-4624-9AEC-9D1AA2DA608E}" srcOrd="0" destOrd="4" presId="urn:microsoft.com/office/officeart/2005/8/layout/vList5"/>
    <dgm:cxn modelId="{A4D21868-804F-43EB-BC6E-DA3548B2CDA5}" type="presParOf" srcId="{E61FD6F9-F20E-4E0E-9E5C-E50DE153D80E}" destId="{F7F45AF7-B28A-4216-908A-28AD8847D77C}" srcOrd="0" destOrd="0" presId="urn:microsoft.com/office/officeart/2005/8/layout/vList5"/>
    <dgm:cxn modelId="{5AEE95E5-BCB5-4371-9B8C-57B6F8805DCA}" type="presParOf" srcId="{F7F45AF7-B28A-4216-908A-28AD8847D77C}" destId="{3B122223-CE99-40C3-9074-36C73B653B42}" srcOrd="0" destOrd="0" presId="urn:microsoft.com/office/officeart/2005/8/layout/vList5"/>
    <dgm:cxn modelId="{F4858DDE-0512-4EE6-BB9A-2B6236ABBCDB}" type="presParOf" srcId="{F7F45AF7-B28A-4216-908A-28AD8847D77C}" destId="{7820881B-4847-4624-9AEC-9D1AA2DA608E}" srcOrd="1" destOrd="0" presId="urn:microsoft.com/office/officeart/2005/8/layout/vList5"/>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389C89D-8252-40E1-B052-9C6A4C1B0827}" type="doc">
      <dgm:prSet loTypeId="urn:microsoft.com/office/officeart/2005/8/layout/vList5" loCatId="list" qsTypeId="urn:microsoft.com/office/officeart/2005/8/quickstyle/simple1" qsCatId="simple" csTypeId="urn:microsoft.com/office/officeart/2005/8/colors/colorful4" csCatId="colorful" phldr="1"/>
      <dgm:spPr/>
      <dgm:t>
        <a:bodyPr/>
        <a:lstStyle/>
        <a:p>
          <a:endParaRPr lang="en-IN"/>
        </a:p>
      </dgm:t>
    </dgm:pt>
    <dgm:pt modelId="{B85D471A-DE49-4771-880B-64472E97C513}">
      <dgm:prSet phldrT="[Text]" custT="1"/>
      <dgm:spPr>
        <a:solidFill>
          <a:srgbClr val="A50021"/>
        </a:solidFill>
      </dgm:spPr>
      <dgm:t>
        <a:bodyPr/>
        <a:lstStyle/>
        <a:p>
          <a:r>
            <a:rPr lang="en-IN" sz="3600" b="1" dirty="0" smtClean="0"/>
            <a:t>DR. KAMLESH MAHAJAN</a:t>
          </a:r>
          <a:endParaRPr lang="en-IN" sz="3600" b="1" dirty="0"/>
        </a:p>
      </dgm:t>
    </dgm:pt>
    <dgm:pt modelId="{F69952E6-3A2E-4FA4-87EB-1DFD618ADEF2}" type="parTrans" cxnId="{29563DEA-476B-4204-8C44-D8980BA06FF6}">
      <dgm:prSet/>
      <dgm:spPr/>
      <dgm:t>
        <a:bodyPr/>
        <a:lstStyle/>
        <a:p>
          <a:endParaRPr lang="en-IN"/>
        </a:p>
      </dgm:t>
    </dgm:pt>
    <dgm:pt modelId="{B2B3CAE0-FBD6-4B2F-AE93-55CE69EDA3E4}" type="sibTrans" cxnId="{29563DEA-476B-4204-8C44-D8980BA06FF6}">
      <dgm:prSet/>
      <dgm:spPr/>
      <dgm:t>
        <a:bodyPr/>
        <a:lstStyle/>
        <a:p>
          <a:endParaRPr lang="en-IN"/>
        </a:p>
      </dgm:t>
    </dgm:pt>
    <dgm:pt modelId="{2D0A6126-C2AC-47FE-8775-9CA4CC1F6552}">
      <dgm:prSet phldrT="[Text]" custT="1"/>
      <dgm:spPr>
        <a:solidFill>
          <a:srgbClr val="FFFF99"/>
        </a:solidFill>
      </dgm:spPr>
      <dgm:t>
        <a:bodyPr/>
        <a:lstStyle/>
        <a:p>
          <a:r>
            <a:rPr lang="en-IN" sz="1600" dirty="0" smtClean="0"/>
            <a:t>Official delegate at National Seminar ‘Role of Media Today’ at </a:t>
          </a:r>
          <a:r>
            <a:rPr lang="en-IN" sz="1600" dirty="0" err="1" smtClean="0"/>
            <a:t>Satyawati</a:t>
          </a:r>
          <a:r>
            <a:rPr lang="en-IN" sz="1600" dirty="0" smtClean="0"/>
            <a:t> College on 10</a:t>
          </a:r>
          <a:r>
            <a:rPr lang="en-IN" sz="1600" baseline="30000" dirty="0" smtClean="0"/>
            <a:t>th</a:t>
          </a:r>
          <a:r>
            <a:rPr lang="en-IN" sz="1600" dirty="0" smtClean="0"/>
            <a:t> March 2017.</a:t>
          </a:r>
          <a:endParaRPr lang="en-IN" sz="1600" dirty="0"/>
        </a:p>
      </dgm:t>
    </dgm:pt>
    <dgm:pt modelId="{6909FFFB-EECC-4A81-BEFE-2CFBC97FA7FD}" type="parTrans" cxnId="{0D1FAA0C-F214-42EF-83DF-E046F0617E66}">
      <dgm:prSet/>
      <dgm:spPr/>
      <dgm:t>
        <a:bodyPr/>
        <a:lstStyle/>
        <a:p>
          <a:endParaRPr lang="en-IN"/>
        </a:p>
      </dgm:t>
    </dgm:pt>
    <dgm:pt modelId="{51015E14-AE55-4F6C-9B6B-635150A45FF9}" type="sibTrans" cxnId="{0D1FAA0C-F214-42EF-83DF-E046F0617E66}">
      <dgm:prSet/>
      <dgm:spPr/>
      <dgm:t>
        <a:bodyPr/>
        <a:lstStyle/>
        <a:p>
          <a:endParaRPr lang="en-IN"/>
        </a:p>
      </dgm:t>
    </dgm:pt>
    <dgm:pt modelId="{C94590F3-A499-410A-97E2-3563BE3FA1FB}">
      <dgm:prSet phldrT="[Text]" custT="1"/>
      <dgm:spPr>
        <a:solidFill>
          <a:srgbClr val="FFFF99"/>
        </a:solidFill>
      </dgm:spPr>
      <dgm:t>
        <a:bodyPr/>
        <a:lstStyle/>
        <a:p>
          <a:endParaRPr lang="en-IN" sz="1600" dirty="0"/>
        </a:p>
      </dgm:t>
    </dgm:pt>
    <dgm:pt modelId="{CBDC2891-64C5-4C1F-B608-95E6F7EA2FD4}" type="parTrans" cxnId="{28027E92-5291-460D-B60F-2FA6342303FD}">
      <dgm:prSet/>
      <dgm:spPr/>
      <dgm:t>
        <a:bodyPr/>
        <a:lstStyle/>
        <a:p>
          <a:endParaRPr lang="en-IN"/>
        </a:p>
      </dgm:t>
    </dgm:pt>
    <dgm:pt modelId="{BF2B4627-B439-4B4C-8AC8-2F3C61B19980}" type="sibTrans" cxnId="{28027E92-5291-460D-B60F-2FA6342303FD}">
      <dgm:prSet/>
      <dgm:spPr/>
      <dgm:t>
        <a:bodyPr/>
        <a:lstStyle/>
        <a:p>
          <a:endParaRPr lang="en-IN"/>
        </a:p>
      </dgm:t>
    </dgm:pt>
    <dgm:pt modelId="{D3676FC5-995E-4521-B500-A1105D68AFD8}">
      <dgm:prSet phldrT="[Text]" custT="1"/>
      <dgm:spPr>
        <a:solidFill>
          <a:srgbClr val="FFFF99"/>
        </a:solidFill>
      </dgm:spPr>
      <dgm:t>
        <a:bodyPr/>
        <a:lstStyle/>
        <a:p>
          <a:r>
            <a:rPr lang="en-IN" sz="1600" dirty="0" smtClean="0">
              <a:solidFill>
                <a:srgbClr val="C00000"/>
              </a:solidFill>
            </a:rPr>
            <a:t>Participated in One day seminar on ‘</a:t>
          </a:r>
          <a:r>
            <a:rPr lang="en-IN" sz="1600" dirty="0" err="1" smtClean="0">
              <a:solidFill>
                <a:srgbClr val="C00000"/>
              </a:solidFill>
            </a:rPr>
            <a:t>Stree</a:t>
          </a:r>
          <a:r>
            <a:rPr lang="en-IN" sz="1600" dirty="0" smtClean="0">
              <a:solidFill>
                <a:srgbClr val="C00000"/>
              </a:solidFill>
            </a:rPr>
            <a:t> </a:t>
          </a:r>
          <a:r>
            <a:rPr lang="en-IN" sz="1600" dirty="0" err="1" smtClean="0">
              <a:solidFill>
                <a:srgbClr val="C00000"/>
              </a:solidFill>
            </a:rPr>
            <a:t>Vimarsh</a:t>
          </a:r>
          <a:r>
            <a:rPr lang="en-IN" sz="1600" dirty="0" smtClean="0">
              <a:solidFill>
                <a:srgbClr val="C00000"/>
              </a:solidFill>
            </a:rPr>
            <a:t> :</a:t>
          </a:r>
          <a:r>
            <a:rPr lang="en-IN" sz="1600" dirty="0" err="1" smtClean="0">
              <a:solidFill>
                <a:srgbClr val="C00000"/>
              </a:solidFill>
            </a:rPr>
            <a:t>Samkaaleen</a:t>
          </a:r>
          <a:r>
            <a:rPr lang="en-IN" sz="1600" dirty="0" smtClean="0">
              <a:solidFill>
                <a:srgbClr val="C00000"/>
              </a:solidFill>
            </a:rPr>
            <a:t> </a:t>
          </a:r>
          <a:r>
            <a:rPr lang="en-IN" sz="1600" dirty="0" err="1" smtClean="0">
              <a:solidFill>
                <a:srgbClr val="C00000"/>
              </a:solidFill>
            </a:rPr>
            <a:t>Samdarsh</a:t>
          </a:r>
          <a:r>
            <a:rPr lang="en-IN" sz="1600" dirty="0" smtClean="0">
              <a:solidFill>
                <a:srgbClr val="C00000"/>
              </a:solidFill>
            </a:rPr>
            <a:t> at JMC,MPH on 16</a:t>
          </a:r>
          <a:r>
            <a:rPr lang="en-IN" sz="1600" baseline="30000" dirty="0" smtClean="0">
              <a:solidFill>
                <a:srgbClr val="C00000"/>
              </a:solidFill>
            </a:rPr>
            <a:t>th</a:t>
          </a:r>
          <a:r>
            <a:rPr lang="en-IN" sz="1600" dirty="0" smtClean="0">
              <a:solidFill>
                <a:srgbClr val="C00000"/>
              </a:solidFill>
            </a:rPr>
            <a:t> March 2018</a:t>
          </a:r>
          <a:endParaRPr lang="en-IN" sz="1600" dirty="0">
            <a:solidFill>
              <a:srgbClr val="C00000"/>
            </a:solidFill>
          </a:endParaRPr>
        </a:p>
      </dgm:t>
    </dgm:pt>
    <dgm:pt modelId="{0FC2E985-E567-4D51-B7EA-498B7051E298}" type="parTrans" cxnId="{B48E469D-36B9-40C8-8498-5D2F484C0055}">
      <dgm:prSet/>
      <dgm:spPr/>
      <dgm:t>
        <a:bodyPr/>
        <a:lstStyle/>
        <a:p>
          <a:endParaRPr lang="en-IN"/>
        </a:p>
      </dgm:t>
    </dgm:pt>
    <dgm:pt modelId="{9FEC82B0-1CF7-419D-BE69-35E78DB71051}" type="sibTrans" cxnId="{B48E469D-36B9-40C8-8498-5D2F484C0055}">
      <dgm:prSet/>
      <dgm:spPr/>
      <dgm:t>
        <a:bodyPr/>
        <a:lstStyle/>
        <a:p>
          <a:endParaRPr lang="en-IN"/>
        </a:p>
      </dgm:t>
    </dgm:pt>
    <dgm:pt modelId="{014F655F-F148-417E-97AB-DDB039DC9DBB}">
      <dgm:prSet phldrT="[Text]" custT="1"/>
      <dgm:spPr>
        <a:solidFill>
          <a:srgbClr val="FFFF99"/>
        </a:solidFill>
      </dgm:spPr>
      <dgm:t>
        <a:bodyPr/>
        <a:lstStyle/>
        <a:p>
          <a:r>
            <a:rPr lang="en-IN" sz="1600" dirty="0" smtClean="0"/>
            <a:t>Participated  in Personality Development workshop organized by Hindi  </a:t>
          </a:r>
          <a:r>
            <a:rPr lang="en-IN" sz="1600" dirty="0" err="1" smtClean="0"/>
            <a:t>Sahitya</a:t>
          </a:r>
          <a:r>
            <a:rPr lang="en-IN" sz="1600" dirty="0" smtClean="0"/>
            <a:t>  </a:t>
          </a:r>
          <a:r>
            <a:rPr lang="en-IN" sz="1600" dirty="0" err="1" smtClean="0"/>
            <a:t>sabha</a:t>
          </a:r>
          <a:r>
            <a:rPr lang="en-IN" sz="1600" dirty="0" smtClean="0"/>
            <a:t> at JMC Hall on 11</a:t>
          </a:r>
          <a:r>
            <a:rPr lang="en-IN" sz="1600" baseline="30000" dirty="0" smtClean="0"/>
            <a:t>th</a:t>
          </a:r>
          <a:r>
            <a:rPr lang="en-IN" sz="1600" dirty="0" smtClean="0"/>
            <a:t> Sep. 2017.</a:t>
          </a:r>
          <a:endParaRPr lang="en-IN" sz="1600" dirty="0"/>
        </a:p>
      </dgm:t>
    </dgm:pt>
    <dgm:pt modelId="{16C2961F-B2FC-46DA-9487-24DFC443C587}" type="parTrans" cxnId="{03411BDA-5278-4261-B690-59A06A22E5A6}">
      <dgm:prSet/>
      <dgm:spPr/>
      <dgm:t>
        <a:bodyPr/>
        <a:lstStyle/>
        <a:p>
          <a:endParaRPr lang="en-IN"/>
        </a:p>
      </dgm:t>
    </dgm:pt>
    <dgm:pt modelId="{99FAF22C-95B8-4383-A89C-CA93AD154AA7}" type="sibTrans" cxnId="{03411BDA-5278-4261-B690-59A06A22E5A6}">
      <dgm:prSet/>
      <dgm:spPr/>
      <dgm:t>
        <a:bodyPr/>
        <a:lstStyle/>
        <a:p>
          <a:endParaRPr lang="en-IN"/>
        </a:p>
      </dgm:t>
    </dgm:pt>
    <dgm:pt modelId="{E61FD6F9-F20E-4E0E-9E5C-E50DE153D80E}" type="pres">
      <dgm:prSet presAssocID="{B389C89D-8252-40E1-B052-9C6A4C1B0827}" presName="Name0" presStyleCnt="0">
        <dgm:presLayoutVars>
          <dgm:dir/>
          <dgm:animLvl val="lvl"/>
          <dgm:resizeHandles val="exact"/>
        </dgm:presLayoutVars>
      </dgm:prSet>
      <dgm:spPr/>
      <dgm:t>
        <a:bodyPr/>
        <a:lstStyle/>
        <a:p>
          <a:endParaRPr lang="en-IN"/>
        </a:p>
      </dgm:t>
    </dgm:pt>
    <dgm:pt modelId="{F7F45AF7-B28A-4216-908A-28AD8847D77C}" type="pres">
      <dgm:prSet presAssocID="{B85D471A-DE49-4771-880B-64472E97C513}" presName="linNode" presStyleCnt="0"/>
      <dgm:spPr/>
    </dgm:pt>
    <dgm:pt modelId="{3B122223-CE99-40C3-9074-36C73B653B42}" type="pres">
      <dgm:prSet presAssocID="{B85D471A-DE49-4771-880B-64472E97C513}" presName="parentText" presStyleLbl="node1" presStyleIdx="0" presStyleCnt="1">
        <dgm:presLayoutVars>
          <dgm:chMax val="1"/>
          <dgm:bulletEnabled val="1"/>
        </dgm:presLayoutVars>
      </dgm:prSet>
      <dgm:spPr/>
      <dgm:t>
        <a:bodyPr/>
        <a:lstStyle/>
        <a:p>
          <a:endParaRPr lang="en-IN"/>
        </a:p>
      </dgm:t>
    </dgm:pt>
    <dgm:pt modelId="{7820881B-4847-4624-9AEC-9D1AA2DA608E}" type="pres">
      <dgm:prSet presAssocID="{B85D471A-DE49-4771-880B-64472E97C513}" presName="descendantText" presStyleLbl="alignAccFollowNode1" presStyleIdx="0" presStyleCnt="1" custScaleY="122107">
        <dgm:presLayoutVars>
          <dgm:bulletEnabled val="1"/>
        </dgm:presLayoutVars>
      </dgm:prSet>
      <dgm:spPr/>
      <dgm:t>
        <a:bodyPr/>
        <a:lstStyle/>
        <a:p>
          <a:endParaRPr lang="en-IN"/>
        </a:p>
      </dgm:t>
    </dgm:pt>
  </dgm:ptLst>
  <dgm:cxnLst>
    <dgm:cxn modelId="{712B5047-CDF4-4399-BBFA-1012B77E074C}" type="presOf" srcId="{C94590F3-A499-410A-97E2-3563BE3FA1FB}" destId="{7820881B-4847-4624-9AEC-9D1AA2DA608E}" srcOrd="0" destOrd="3" presId="urn:microsoft.com/office/officeart/2005/8/layout/vList5"/>
    <dgm:cxn modelId="{0D1FAA0C-F214-42EF-83DF-E046F0617E66}" srcId="{B85D471A-DE49-4771-880B-64472E97C513}" destId="{2D0A6126-C2AC-47FE-8775-9CA4CC1F6552}" srcOrd="0" destOrd="0" parTransId="{6909FFFB-EECC-4A81-BEFE-2CFBC97FA7FD}" sibTransId="{51015E14-AE55-4F6C-9B6B-635150A45FF9}"/>
    <dgm:cxn modelId="{831B9045-DE11-420E-9487-14BF895CA4B0}" type="presOf" srcId="{014F655F-F148-417E-97AB-DDB039DC9DBB}" destId="{7820881B-4847-4624-9AEC-9D1AA2DA608E}" srcOrd="0" destOrd="2" presId="urn:microsoft.com/office/officeart/2005/8/layout/vList5"/>
    <dgm:cxn modelId="{28027E92-5291-460D-B60F-2FA6342303FD}" srcId="{B85D471A-DE49-4771-880B-64472E97C513}" destId="{C94590F3-A499-410A-97E2-3563BE3FA1FB}" srcOrd="3" destOrd="0" parTransId="{CBDC2891-64C5-4C1F-B608-95E6F7EA2FD4}" sibTransId="{BF2B4627-B439-4B4C-8AC8-2F3C61B19980}"/>
    <dgm:cxn modelId="{B2D260E6-FAD9-456D-808F-5BFEB8B5AF29}" type="presOf" srcId="{D3676FC5-995E-4521-B500-A1105D68AFD8}" destId="{7820881B-4847-4624-9AEC-9D1AA2DA608E}" srcOrd="0" destOrd="1" presId="urn:microsoft.com/office/officeart/2005/8/layout/vList5"/>
    <dgm:cxn modelId="{AF77D263-E25E-4D05-89A6-14806186E239}" type="presOf" srcId="{B85D471A-DE49-4771-880B-64472E97C513}" destId="{3B122223-CE99-40C3-9074-36C73B653B42}" srcOrd="0" destOrd="0" presId="urn:microsoft.com/office/officeart/2005/8/layout/vList5"/>
    <dgm:cxn modelId="{701BFE0E-44CB-4740-9C43-D6EFFC221120}" type="presOf" srcId="{2D0A6126-C2AC-47FE-8775-9CA4CC1F6552}" destId="{7820881B-4847-4624-9AEC-9D1AA2DA608E}" srcOrd="0" destOrd="0" presId="urn:microsoft.com/office/officeart/2005/8/layout/vList5"/>
    <dgm:cxn modelId="{B48E469D-36B9-40C8-8498-5D2F484C0055}" srcId="{B85D471A-DE49-4771-880B-64472E97C513}" destId="{D3676FC5-995E-4521-B500-A1105D68AFD8}" srcOrd="1" destOrd="0" parTransId="{0FC2E985-E567-4D51-B7EA-498B7051E298}" sibTransId="{9FEC82B0-1CF7-419D-BE69-35E78DB71051}"/>
    <dgm:cxn modelId="{EAA567BC-78FB-4794-99EA-C619C9D6061E}" type="presOf" srcId="{B389C89D-8252-40E1-B052-9C6A4C1B0827}" destId="{E61FD6F9-F20E-4E0E-9E5C-E50DE153D80E}" srcOrd="0" destOrd="0" presId="urn:microsoft.com/office/officeart/2005/8/layout/vList5"/>
    <dgm:cxn modelId="{29563DEA-476B-4204-8C44-D8980BA06FF6}" srcId="{B389C89D-8252-40E1-B052-9C6A4C1B0827}" destId="{B85D471A-DE49-4771-880B-64472E97C513}" srcOrd="0" destOrd="0" parTransId="{F69952E6-3A2E-4FA4-87EB-1DFD618ADEF2}" sibTransId="{B2B3CAE0-FBD6-4B2F-AE93-55CE69EDA3E4}"/>
    <dgm:cxn modelId="{03411BDA-5278-4261-B690-59A06A22E5A6}" srcId="{B85D471A-DE49-4771-880B-64472E97C513}" destId="{014F655F-F148-417E-97AB-DDB039DC9DBB}" srcOrd="2" destOrd="0" parTransId="{16C2961F-B2FC-46DA-9487-24DFC443C587}" sibTransId="{99FAF22C-95B8-4383-A89C-CA93AD154AA7}"/>
    <dgm:cxn modelId="{4D0948EE-1E7E-47FE-B5EC-5A9D5A8F4BFE}" type="presParOf" srcId="{E61FD6F9-F20E-4E0E-9E5C-E50DE153D80E}" destId="{F7F45AF7-B28A-4216-908A-28AD8847D77C}" srcOrd="0" destOrd="0" presId="urn:microsoft.com/office/officeart/2005/8/layout/vList5"/>
    <dgm:cxn modelId="{D59913F8-C9B7-4C1B-881E-9BCE387FB880}" type="presParOf" srcId="{F7F45AF7-B28A-4216-908A-28AD8847D77C}" destId="{3B122223-CE99-40C3-9074-36C73B653B42}" srcOrd="0" destOrd="0" presId="urn:microsoft.com/office/officeart/2005/8/layout/vList5"/>
    <dgm:cxn modelId="{140CC440-4D64-4D75-989C-836FDAAB76CD}" type="presParOf" srcId="{F7F45AF7-B28A-4216-908A-28AD8847D77C}" destId="{7820881B-4847-4624-9AEC-9D1AA2DA608E}" srcOrd="1" destOrd="0" presId="urn:microsoft.com/office/officeart/2005/8/layout/vList5"/>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389C89D-8252-40E1-B052-9C6A4C1B0827}" type="doc">
      <dgm:prSet loTypeId="urn:microsoft.com/office/officeart/2005/8/layout/vList5" loCatId="list" qsTypeId="urn:microsoft.com/office/officeart/2005/8/quickstyle/simple1" qsCatId="simple" csTypeId="urn:microsoft.com/office/officeart/2005/8/colors/colorful4" csCatId="colorful" phldr="1"/>
      <dgm:spPr/>
      <dgm:t>
        <a:bodyPr/>
        <a:lstStyle/>
        <a:p>
          <a:endParaRPr lang="en-IN"/>
        </a:p>
      </dgm:t>
    </dgm:pt>
    <dgm:pt modelId="{B85D471A-DE49-4771-880B-64472E97C513}">
      <dgm:prSet phldrT="[Text]" custT="1"/>
      <dgm:spPr>
        <a:solidFill>
          <a:srgbClr val="A50021"/>
        </a:solidFill>
      </dgm:spPr>
      <dgm:t>
        <a:bodyPr/>
        <a:lstStyle/>
        <a:p>
          <a:r>
            <a:rPr lang="en-IN" sz="3600" b="1" dirty="0" smtClean="0"/>
            <a:t>DR. AMITA TIWARI</a:t>
          </a:r>
          <a:endParaRPr lang="en-IN" sz="3600" b="1" dirty="0"/>
        </a:p>
      </dgm:t>
    </dgm:pt>
    <dgm:pt modelId="{F69952E6-3A2E-4FA4-87EB-1DFD618ADEF2}" type="parTrans" cxnId="{29563DEA-476B-4204-8C44-D8980BA06FF6}">
      <dgm:prSet/>
      <dgm:spPr/>
      <dgm:t>
        <a:bodyPr/>
        <a:lstStyle/>
        <a:p>
          <a:endParaRPr lang="en-IN"/>
        </a:p>
      </dgm:t>
    </dgm:pt>
    <dgm:pt modelId="{B2B3CAE0-FBD6-4B2F-AE93-55CE69EDA3E4}" type="sibTrans" cxnId="{29563DEA-476B-4204-8C44-D8980BA06FF6}">
      <dgm:prSet/>
      <dgm:spPr/>
      <dgm:t>
        <a:bodyPr/>
        <a:lstStyle/>
        <a:p>
          <a:endParaRPr lang="en-IN"/>
        </a:p>
      </dgm:t>
    </dgm:pt>
    <dgm:pt modelId="{2D0A6126-C2AC-47FE-8775-9CA4CC1F6552}">
      <dgm:prSet phldrT="[Text]" custT="1"/>
      <dgm:spPr>
        <a:solidFill>
          <a:srgbClr val="FFFF99"/>
        </a:solidFill>
      </dgm:spPr>
      <dgm:t>
        <a:bodyPr/>
        <a:lstStyle/>
        <a:p>
          <a:r>
            <a:rPr lang="en-IN" sz="1400" dirty="0" smtClean="0"/>
            <a:t>Participated in Hindi </a:t>
          </a:r>
          <a:r>
            <a:rPr lang="en-IN" sz="1400" dirty="0" err="1" smtClean="0"/>
            <a:t>Mahotsava</a:t>
          </a:r>
          <a:r>
            <a:rPr lang="en-IN" sz="1400" dirty="0" smtClean="0"/>
            <a:t> –National Seminar by </a:t>
          </a:r>
          <a:r>
            <a:rPr lang="en-IN" sz="1400" dirty="0" err="1" smtClean="0"/>
            <a:t>Vaani</a:t>
          </a:r>
          <a:r>
            <a:rPr lang="en-IN" sz="1400" dirty="0" smtClean="0"/>
            <a:t> </a:t>
          </a:r>
          <a:r>
            <a:rPr lang="en-IN" sz="1400" dirty="0" err="1" smtClean="0"/>
            <a:t>Foundation,I.P.College</a:t>
          </a:r>
          <a:r>
            <a:rPr lang="en-IN" sz="1400" dirty="0" smtClean="0"/>
            <a:t> on 3</a:t>
          </a:r>
          <a:r>
            <a:rPr lang="en-IN" sz="1400" baseline="30000" dirty="0" smtClean="0"/>
            <a:t>rd</a:t>
          </a:r>
          <a:r>
            <a:rPr lang="en-IN" sz="1400" dirty="0" smtClean="0"/>
            <a:t>-4</a:t>
          </a:r>
          <a:r>
            <a:rPr lang="en-IN" sz="1400" baseline="30000" dirty="0" smtClean="0"/>
            <a:t>th</a:t>
          </a:r>
          <a:r>
            <a:rPr lang="en-IN" sz="1400" dirty="0" smtClean="0"/>
            <a:t> March 2017.</a:t>
          </a:r>
          <a:endParaRPr lang="en-IN" sz="1400" dirty="0"/>
        </a:p>
      </dgm:t>
    </dgm:pt>
    <dgm:pt modelId="{6909FFFB-EECC-4A81-BEFE-2CFBC97FA7FD}" type="parTrans" cxnId="{0D1FAA0C-F214-42EF-83DF-E046F0617E66}">
      <dgm:prSet/>
      <dgm:spPr/>
      <dgm:t>
        <a:bodyPr/>
        <a:lstStyle/>
        <a:p>
          <a:endParaRPr lang="en-IN"/>
        </a:p>
      </dgm:t>
    </dgm:pt>
    <dgm:pt modelId="{51015E14-AE55-4F6C-9B6B-635150A45FF9}" type="sibTrans" cxnId="{0D1FAA0C-F214-42EF-83DF-E046F0617E66}">
      <dgm:prSet/>
      <dgm:spPr/>
      <dgm:t>
        <a:bodyPr/>
        <a:lstStyle/>
        <a:p>
          <a:endParaRPr lang="en-IN"/>
        </a:p>
      </dgm:t>
    </dgm:pt>
    <dgm:pt modelId="{C94590F3-A499-410A-97E2-3563BE3FA1FB}">
      <dgm:prSet phldrT="[Text]" custT="1"/>
      <dgm:spPr>
        <a:solidFill>
          <a:srgbClr val="FFFF99"/>
        </a:solidFill>
      </dgm:spPr>
      <dgm:t>
        <a:bodyPr/>
        <a:lstStyle/>
        <a:p>
          <a:endParaRPr lang="en-IN" sz="1400" dirty="0"/>
        </a:p>
      </dgm:t>
    </dgm:pt>
    <dgm:pt modelId="{CBDC2891-64C5-4C1F-B608-95E6F7EA2FD4}" type="parTrans" cxnId="{28027E92-5291-460D-B60F-2FA6342303FD}">
      <dgm:prSet/>
      <dgm:spPr/>
      <dgm:t>
        <a:bodyPr/>
        <a:lstStyle/>
        <a:p>
          <a:endParaRPr lang="en-IN"/>
        </a:p>
      </dgm:t>
    </dgm:pt>
    <dgm:pt modelId="{BF2B4627-B439-4B4C-8AC8-2F3C61B19980}" type="sibTrans" cxnId="{28027E92-5291-460D-B60F-2FA6342303FD}">
      <dgm:prSet/>
      <dgm:spPr/>
      <dgm:t>
        <a:bodyPr/>
        <a:lstStyle/>
        <a:p>
          <a:endParaRPr lang="en-IN"/>
        </a:p>
      </dgm:t>
    </dgm:pt>
    <dgm:pt modelId="{014F655F-F148-417E-97AB-DDB039DC9DBB}">
      <dgm:prSet phldrT="[Text]" custT="1"/>
      <dgm:spPr>
        <a:solidFill>
          <a:srgbClr val="FFFF99"/>
        </a:solidFill>
      </dgm:spPr>
      <dgm:t>
        <a:bodyPr/>
        <a:lstStyle/>
        <a:p>
          <a:r>
            <a:rPr lang="en-IN" sz="1400" dirty="0" smtClean="0">
              <a:solidFill>
                <a:srgbClr val="C00000"/>
              </a:solidFill>
            </a:rPr>
            <a:t>Participated  in Personality Development workshop organized by Hindi  </a:t>
          </a:r>
          <a:r>
            <a:rPr lang="en-IN" sz="1400" dirty="0" err="1" smtClean="0">
              <a:solidFill>
                <a:srgbClr val="C00000"/>
              </a:solidFill>
            </a:rPr>
            <a:t>Sahitya</a:t>
          </a:r>
          <a:r>
            <a:rPr lang="en-IN" sz="1400" dirty="0" smtClean="0">
              <a:solidFill>
                <a:srgbClr val="C00000"/>
              </a:solidFill>
            </a:rPr>
            <a:t>  </a:t>
          </a:r>
          <a:r>
            <a:rPr lang="en-IN" sz="1400" dirty="0" err="1" smtClean="0">
              <a:solidFill>
                <a:srgbClr val="C00000"/>
              </a:solidFill>
            </a:rPr>
            <a:t>sabha</a:t>
          </a:r>
          <a:r>
            <a:rPr lang="en-IN" sz="1400" dirty="0" smtClean="0">
              <a:solidFill>
                <a:srgbClr val="C00000"/>
              </a:solidFill>
            </a:rPr>
            <a:t> at JMC Hall on 11</a:t>
          </a:r>
          <a:r>
            <a:rPr lang="en-IN" sz="1400" baseline="30000" dirty="0" smtClean="0">
              <a:solidFill>
                <a:srgbClr val="C00000"/>
              </a:solidFill>
            </a:rPr>
            <a:t>th</a:t>
          </a:r>
          <a:r>
            <a:rPr lang="en-IN" sz="1400" dirty="0" smtClean="0">
              <a:solidFill>
                <a:srgbClr val="C00000"/>
              </a:solidFill>
            </a:rPr>
            <a:t> Sep. 2017.</a:t>
          </a:r>
          <a:endParaRPr lang="en-IN" sz="1400" dirty="0">
            <a:solidFill>
              <a:srgbClr val="C00000"/>
            </a:solidFill>
          </a:endParaRPr>
        </a:p>
      </dgm:t>
    </dgm:pt>
    <dgm:pt modelId="{16C2961F-B2FC-46DA-9487-24DFC443C587}" type="parTrans" cxnId="{03411BDA-5278-4261-B690-59A06A22E5A6}">
      <dgm:prSet/>
      <dgm:spPr/>
      <dgm:t>
        <a:bodyPr/>
        <a:lstStyle/>
        <a:p>
          <a:endParaRPr lang="en-IN"/>
        </a:p>
      </dgm:t>
    </dgm:pt>
    <dgm:pt modelId="{99FAF22C-95B8-4383-A89C-CA93AD154AA7}" type="sibTrans" cxnId="{03411BDA-5278-4261-B690-59A06A22E5A6}">
      <dgm:prSet/>
      <dgm:spPr/>
      <dgm:t>
        <a:bodyPr/>
        <a:lstStyle/>
        <a:p>
          <a:endParaRPr lang="en-IN"/>
        </a:p>
      </dgm:t>
    </dgm:pt>
    <dgm:pt modelId="{0D20349C-8016-4007-9CC7-7ADB6AF4A47B}">
      <dgm:prSet phldrT="[Text]" custT="1"/>
      <dgm:spPr>
        <a:solidFill>
          <a:srgbClr val="FFFF99"/>
        </a:solidFill>
      </dgm:spPr>
      <dgm:t>
        <a:bodyPr/>
        <a:lstStyle/>
        <a:p>
          <a:r>
            <a:rPr lang="en-IN" sz="1400" dirty="0" smtClean="0">
              <a:solidFill>
                <a:srgbClr val="C00000"/>
              </a:solidFill>
            </a:rPr>
            <a:t>Attended ‘Hindi </a:t>
          </a:r>
          <a:r>
            <a:rPr lang="en-IN" sz="1400" dirty="0" err="1" smtClean="0">
              <a:solidFill>
                <a:srgbClr val="C00000"/>
              </a:solidFill>
            </a:rPr>
            <a:t>Sahityotsava</a:t>
          </a:r>
          <a:r>
            <a:rPr lang="en-IN" sz="1400" dirty="0" smtClean="0">
              <a:solidFill>
                <a:srgbClr val="C00000"/>
              </a:solidFill>
            </a:rPr>
            <a:t>’ at Hindu College DU on 10</a:t>
          </a:r>
          <a:r>
            <a:rPr lang="en-IN" sz="1400" baseline="30000" dirty="0" smtClean="0">
              <a:solidFill>
                <a:srgbClr val="C00000"/>
              </a:solidFill>
            </a:rPr>
            <a:t>th</a:t>
          </a:r>
          <a:r>
            <a:rPr lang="en-IN" sz="1400" dirty="0" smtClean="0">
              <a:solidFill>
                <a:srgbClr val="C00000"/>
              </a:solidFill>
            </a:rPr>
            <a:t> March 2017.</a:t>
          </a:r>
          <a:endParaRPr lang="en-IN" sz="1400" dirty="0">
            <a:solidFill>
              <a:srgbClr val="C00000"/>
            </a:solidFill>
          </a:endParaRPr>
        </a:p>
      </dgm:t>
    </dgm:pt>
    <dgm:pt modelId="{D04B59DD-708D-4F52-95CA-B459ED7C6E0E}" type="parTrans" cxnId="{7B11EF90-9C5D-456A-83CB-E3C06D585BDF}">
      <dgm:prSet/>
      <dgm:spPr/>
      <dgm:t>
        <a:bodyPr/>
        <a:lstStyle/>
        <a:p>
          <a:endParaRPr lang="en-IN"/>
        </a:p>
      </dgm:t>
    </dgm:pt>
    <dgm:pt modelId="{919FDF1E-187B-472B-BED3-32B8F55E79F3}" type="sibTrans" cxnId="{7B11EF90-9C5D-456A-83CB-E3C06D585BDF}">
      <dgm:prSet/>
      <dgm:spPr/>
      <dgm:t>
        <a:bodyPr/>
        <a:lstStyle/>
        <a:p>
          <a:endParaRPr lang="en-IN"/>
        </a:p>
      </dgm:t>
    </dgm:pt>
    <dgm:pt modelId="{79B1F1E1-226A-4FDE-8329-B859A3D4FE28}">
      <dgm:prSet phldrT="[Text]" custT="1"/>
      <dgm:spPr>
        <a:solidFill>
          <a:srgbClr val="FFFF99"/>
        </a:solidFill>
      </dgm:spPr>
      <dgm:t>
        <a:bodyPr/>
        <a:lstStyle/>
        <a:p>
          <a:r>
            <a:rPr lang="en-IN" sz="1400" dirty="0" smtClean="0"/>
            <a:t>Participated in International Seminar on ‘</a:t>
          </a:r>
          <a:r>
            <a:rPr lang="en-IN" sz="1400" dirty="0" err="1" smtClean="0"/>
            <a:t>Vishva</a:t>
          </a:r>
          <a:r>
            <a:rPr lang="en-IN" sz="1400" dirty="0" smtClean="0"/>
            <a:t> </a:t>
          </a:r>
          <a:r>
            <a:rPr lang="en-IN" sz="1400" dirty="0" err="1" smtClean="0"/>
            <a:t>Patal</a:t>
          </a:r>
          <a:r>
            <a:rPr lang="en-IN" sz="1400" dirty="0" smtClean="0"/>
            <a:t> par Hindi </a:t>
          </a:r>
          <a:r>
            <a:rPr lang="en-IN" sz="1400" dirty="0" err="1" smtClean="0"/>
            <a:t>adhyapan</a:t>
          </a:r>
          <a:r>
            <a:rPr lang="en-IN" sz="1400" dirty="0" smtClean="0"/>
            <a:t>  </a:t>
          </a:r>
          <a:r>
            <a:rPr lang="en-IN" sz="1400" dirty="0" err="1" smtClean="0"/>
            <a:t>ki</a:t>
          </a:r>
          <a:r>
            <a:rPr lang="en-IN" sz="1400" dirty="0" smtClean="0"/>
            <a:t>  </a:t>
          </a:r>
          <a:r>
            <a:rPr lang="en-IN" sz="1400" dirty="0" err="1" smtClean="0"/>
            <a:t>chunautiyaan</a:t>
          </a:r>
          <a:r>
            <a:rPr lang="en-IN" sz="1400" dirty="0" smtClean="0"/>
            <a:t> </a:t>
          </a:r>
          <a:r>
            <a:rPr lang="en-IN" sz="1400" dirty="0" err="1" smtClean="0"/>
            <a:t>evam</a:t>
          </a:r>
          <a:r>
            <a:rPr lang="en-IN" sz="1400" dirty="0" smtClean="0"/>
            <a:t> </a:t>
          </a:r>
          <a:r>
            <a:rPr lang="en-IN" sz="1400" dirty="0" err="1" smtClean="0"/>
            <a:t>sambhavnaayein</a:t>
          </a:r>
          <a:r>
            <a:rPr lang="en-IN" sz="1400" dirty="0" smtClean="0"/>
            <a:t>’ organized by Hindi </a:t>
          </a:r>
          <a:r>
            <a:rPr lang="en-IN" sz="1400" dirty="0" err="1" smtClean="0"/>
            <a:t>Sangam</a:t>
          </a:r>
          <a:r>
            <a:rPr lang="en-IN" sz="1400" dirty="0" smtClean="0"/>
            <a:t> Foundation and Guru </a:t>
          </a:r>
          <a:r>
            <a:rPr lang="en-IN" sz="1400" dirty="0" err="1" smtClean="0"/>
            <a:t>Teg</a:t>
          </a:r>
          <a:r>
            <a:rPr lang="en-IN" sz="1400" dirty="0" smtClean="0"/>
            <a:t> </a:t>
          </a:r>
          <a:r>
            <a:rPr lang="en-IN" sz="1400" dirty="0" err="1" smtClean="0"/>
            <a:t>Bahadur</a:t>
          </a:r>
          <a:r>
            <a:rPr lang="en-IN" sz="1400" dirty="0" smtClean="0"/>
            <a:t> </a:t>
          </a:r>
          <a:r>
            <a:rPr lang="en-IN" sz="1400" dirty="0" err="1" smtClean="0"/>
            <a:t>Khalsa</a:t>
          </a:r>
          <a:r>
            <a:rPr lang="en-IN" sz="1400" dirty="0" smtClean="0"/>
            <a:t> College at Guru </a:t>
          </a:r>
          <a:r>
            <a:rPr lang="en-IN" sz="1400" dirty="0" err="1" smtClean="0"/>
            <a:t>Teg</a:t>
          </a:r>
          <a:r>
            <a:rPr lang="en-IN" sz="1400" dirty="0" smtClean="0"/>
            <a:t> </a:t>
          </a:r>
          <a:r>
            <a:rPr lang="en-IN" sz="1400" dirty="0" err="1" smtClean="0"/>
            <a:t>Bahadur</a:t>
          </a:r>
          <a:r>
            <a:rPr lang="en-IN" sz="1400" dirty="0" smtClean="0"/>
            <a:t> College DU on 15</a:t>
          </a:r>
          <a:r>
            <a:rPr lang="en-IN" sz="1400" baseline="30000" dirty="0" smtClean="0"/>
            <a:t>th</a:t>
          </a:r>
          <a:r>
            <a:rPr lang="en-IN" sz="1400" dirty="0" smtClean="0"/>
            <a:t> Sep. 2017.</a:t>
          </a:r>
          <a:endParaRPr lang="en-IN" sz="1400" dirty="0"/>
        </a:p>
      </dgm:t>
    </dgm:pt>
    <dgm:pt modelId="{CE8C3DA6-CE90-4944-8EC3-AF13A844B45C}" type="parTrans" cxnId="{EBC94D02-6C31-4367-98AD-81409B067690}">
      <dgm:prSet/>
      <dgm:spPr/>
      <dgm:t>
        <a:bodyPr/>
        <a:lstStyle/>
        <a:p>
          <a:endParaRPr lang="en-IN"/>
        </a:p>
      </dgm:t>
    </dgm:pt>
    <dgm:pt modelId="{036895D2-4C17-4A8D-8C9D-973302AFB6E7}" type="sibTrans" cxnId="{EBC94D02-6C31-4367-98AD-81409B067690}">
      <dgm:prSet/>
      <dgm:spPr/>
      <dgm:t>
        <a:bodyPr/>
        <a:lstStyle/>
        <a:p>
          <a:endParaRPr lang="en-IN"/>
        </a:p>
      </dgm:t>
    </dgm:pt>
    <dgm:pt modelId="{41503E84-1312-4E50-9C7E-019A71ABA007}">
      <dgm:prSet phldrT="[Text]" custT="1"/>
      <dgm:spPr>
        <a:solidFill>
          <a:srgbClr val="FFFF99"/>
        </a:solidFill>
      </dgm:spPr>
      <dgm:t>
        <a:bodyPr/>
        <a:lstStyle/>
        <a:p>
          <a:r>
            <a:rPr lang="en-IN" sz="1400" dirty="0" smtClean="0"/>
            <a:t>Attended  IQAC – Research Methodology Qualitative and Quantitative methods at JMC Hall on 3</a:t>
          </a:r>
          <a:r>
            <a:rPr lang="en-IN" sz="1400" baseline="30000" dirty="0" smtClean="0"/>
            <a:t>rd</a:t>
          </a:r>
          <a:r>
            <a:rPr lang="en-IN" sz="1400" dirty="0" smtClean="0"/>
            <a:t>-4</a:t>
          </a:r>
          <a:r>
            <a:rPr lang="en-IN" sz="1400" baseline="30000" dirty="0" smtClean="0"/>
            <a:t>th</a:t>
          </a:r>
          <a:r>
            <a:rPr lang="en-IN" sz="1400" dirty="0" smtClean="0"/>
            <a:t> April 2018. </a:t>
          </a:r>
          <a:endParaRPr lang="en-IN" sz="1400" dirty="0"/>
        </a:p>
      </dgm:t>
    </dgm:pt>
    <dgm:pt modelId="{12B1B6A5-3CD0-4B56-8A0E-D3A1436FB858}" type="parTrans" cxnId="{77C94246-F7BA-425A-B0B0-3BDAC8C3631B}">
      <dgm:prSet/>
      <dgm:spPr/>
      <dgm:t>
        <a:bodyPr/>
        <a:lstStyle/>
        <a:p>
          <a:endParaRPr lang="en-IN"/>
        </a:p>
      </dgm:t>
    </dgm:pt>
    <dgm:pt modelId="{E357D880-97CD-4A8D-94A7-CAAC6D2D08B7}" type="sibTrans" cxnId="{77C94246-F7BA-425A-B0B0-3BDAC8C3631B}">
      <dgm:prSet/>
      <dgm:spPr/>
      <dgm:t>
        <a:bodyPr/>
        <a:lstStyle/>
        <a:p>
          <a:endParaRPr lang="en-IN"/>
        </a:p>
      </dgm:t>
    </dgm:pt>
    <dgm:pt modelId="{E61FD6F9-F20E-4E0E-9E5C-E50DE153D80E}" type="pres">
      <dgm:prSet presAssocID="{B389C89D-8252-40E1-B052-9C6A4C1B0827}" presName="Name0" presStyleCnt="0">
        <dgm:presLayoutVars>
          <dgm:dir/>
          <dgm:animLvl val="lvl"/>
          <dgm:resizeHandles val="exact"/>
        </dgm:presLayoutVars>
      </dgm:prSet>
      <dgm:spPr/>
      <dgm:t>
        <a:bodyPr/>
        <a:lstStyle/>
        <a:p>
          <a:endParaRPr lang="en-IN"/>
        </a:p>
      </dgm:t>
    </dgm:pt>
    <dgm:pt modelId="{F7F45AF7-B28A-4216-908A-28AD8847D77C}" type="pres">
      <dgm:prSet presAssocID="{B85D471A-DE49-4771-880B-64472E97C513}" presName="linNode" presStyleCnt="0"/>
      <dgm:spPr/>
    </dgm:pt>
    <dgm:pt modelId="{3B122223-CE99-40C3-9074-36C73B653B42}" type="pres">
      <dgm:prSet presAssocID="{B85D471A-DE49-4771-880B-64472E97C513}" presName="parentText" presStyleLbl="node1" presStyleIdx="0" presStyleCnt="1">
        <dgm:presLayoutVars>
          <dgm:chMax val="1"/>
          <dgm:bulletEnabled val="1"/>
        </dgm:presLayoutVars>
      </dgm:prSet>
      <dgm:spPr/>
      <dgm:t>
        <a:bodyPr/>
        <a:lstStyle/>
        <a:p>
          <a:endParaRPr lang="en-IN"/>
        </a:p>
      </dgm:t>
    </dgm:pt>
    <dgm:pt modelId="{7820881B-4847-4624-9AEC-9D1AA2DA608E}" type="pres">
      <dgm:prSet presAssocID="{B85D471A-DE49-4771-880B-64472E97C513}" presName="descendantText" presStyleLbl="alignAccFollowNode1" presStyleIdx="0" presStyleCnt="1" custScaleY="122107">
        <dgm:presLayoutVars>
          <dgm:bulletEnabled val="1"/>
        </dgm:presLayoutVars>
      </dgm:prSet>
      <dgm:spPr/>
      <dgm:t>
        <a:bodyPr/>
        <a:lstStyle/>
        <a:p>
          <a:endParaRPr lang="en-IN"/>
        </a:p>
      </dgm:t>
    </dgm:pt>
  </dgm:ptLst>
  <dgm:cxnLst>
    <dgm:cxn modelId="{77C94246-F7BA-425A-B0B0-3BDAC8C3631B}" srcId="{B85D471A-DE49-4771-880B-64472E97C513}" destId="{41503E84-1312-4E50-9C7E-019A71ABA007}" srcOrd="4" destOrd="0" parTransId="{12B1B6A5-3CD0-4B56-8A0E-D3A1436FB858}" sibTransId="{E357D880-97CD-4A8D-94A7-CAAC6D2D08B7}"/>
    <dgm:cxn modelId="{0D1FAA0C-F214-42EF-83DF-E046F0617E66}" srcId="{B85D471A-DE49-4771-880B-64472E97C513}" destId="{2D0A6126-C2AC-47FE-8775-9CA4CC1F6552}" srcOrd="0" destOrd="0" parTransId="{6909FFFB-EECC-4A81-BEFE-2CFBC97FA7FD}" sibTransId="{51015E14-AE55-4F6C-9B6B-635150A45FF9}"/>
    <dgm:cxn modelId="{28A3B9A8-042D-488B-B9DD-904274CFE1E7}" type="presOf" srcId="{79B1F1E1-226A-4FDE-8329-B859A3D4FE28}" destId="{7820881B-4847-4624-9AEC-9D1AA2DA608E}" srcOrd="0" destOrd="2" presId="urn:microsoft.com/office/officeart/2005/8/layout/vList5"/>
    <dgm:cxn modelId="{92A646F6-F19F-4C45-A1A8-B2D66FE49FA3}" type="presOf" srcId="{C94590F3-A499-410A-97E2-3563BE3FA1FB}" destId="{7820881B-4847-4624-9AEC-9D1AA2DA608E}" srcOrd="0" destOrd="5" presId="urn:microsoft.com/office/officeart/2005/8/layout/vList5"/>
    <dgm:cxn modelId="{F5D52EA8-3968-442E-A4F0-8201DB4D6D53}" type="presOf" srcId="{014F655F-F148-417E-97AB-DDB039DC9DBB}" destId="{7820881B-4847-4624-9AEC-9D1AA2DA608E}" srcOrd="0" destOrd="3" presId="urn:microsoft.com/office/officeart/2005/8/layout/vList5"/>
    <dgm:cxn modelId="{7B11EF90-9C5D-456A-83CB-E3C06D585BDF}" srcId="{B85D471A-DE49-4771-880B-64472E97C513}" destId="{0D20349C-8016-4007-9CC7-7ADB6AF4A47B}" srcOrd="1" destOrd="0" parTransId="{D04B59DD-708D-4F52-95CA-B459ED7C6E0E}" sibTransId="{919FDF1E-187B-472B-BED3-32B8F55E79F3}"/>
    <dgm:cxn modelId="{28027E92-5291-460D-B60F-2FA6342303FD}" srcId="{B85D471A-DE49-4771-880B-64472E97C513}" destId="{C94590F3-A499-410A-97E2-3563BE3FA1FB}" srcOrd="5" destOrd="0" parTransId="{CBDC2891-64C5-4C1F-B608-95E6F7EA2FD4}" sibTransId="{BF2B4627-B439-4B4C-8AC8-2F3C61B19980}"/>
    <dgm:cxn modelId="{571E9648-C59A-409E-A080-A5A2CB8C26B6}" type="presOf" srcId="{B389C89D-8252-40E1-B052-9C6A4C1B0827}" destId="{E61FD6F9-F20E-4E0E-9E5C-E50DE153D80E}" srcOrd="0" destOrd="0" presId="urn:microsoft.com/office/officeart/2005/8/layout/vList5"/>
    <dgm:cxn modelId="{67BB893D-E8B3-4326-9BC8-058A82597D3D}" type="presOf" srcId="{41503E84-1312-4E50-9C7E-019A71ABA007}" destId="{7820881B-4847-4624-9AEC-9D1AA2DA608E}" srcOrd="0" destOrd="4" presId="urn:microsoft.com/office/officeart/2005/8/layout/vList5"/>
    <dgm:cxn modelId="{EBC94D02-6C31-4367-98AD-81409B067690}" srcId="{B85D471A-DE49-4771-880B-64472E97C513}" destId="{79B1F1E1-226A-4FDE-8329-B859A3D4FE28}" srcOrd="2" destOrd="0" parTransId="{CE8C3DA6-CE90-4944-8EC3-AF13A844B45C}" sibTransId="{036895D2-4C17-4A8D-8C9D-973302AFB6E7}"/>
    <dgm:cxn modelId="{8F204C66-ACB7-4837-BBBB-EA250EB905E2}" type="presOf" srcId="{B85D471A-DE49-4771-880B-64472E97C513}" destId="{3B122223-CE99-40C3-9074-36C73B653B42}" srcOrd="0" destOrd="0" presId="urn:microsoft.com/office/officeart/2005/8/layout/vList5"/>
    <dgm:cxn modelId="{29563DEA-476B-4204-8C44-D8980BA06FF6}" srcId="{B389C89D-8252-40E1-B052-9C6A4C1B0827}" destId="{B85D471A-DE49-4771-880B-64472E97C513}" srcOrd="0" destOrd="0" parTransId="{F69952E6-3A2E-4FA4-87EB-1DFD618ADEF2}" sibTransId="{B2B3CAE0-FBD6-4B2F-AE93-55CE69EDA3E4}"/>
    <dgm:cxn modelId="{BDC3E31B-EFD0-4B95-9EA6-1974316DD722}" type="presOf" srcId="{2D0A6126-C2AC-47FE-8775-9CA4CC1F6552}" destId="{7820881B-4847-4624-9AEC-9D1AA2DA608E}" srcOrd="0" destOrd="0" presId="urn:microsoft.com/office/officeart/2005/8/layout/vList5"/>
    <dgm:cxn modelId="{03411BDA-5278-4261-B690-59A06A22E5A6}" srcId="{B85D471A-DE49-4771-880B-64472E97C513}" destId="{014F655F-F148-417E-97AB-DDB039DC9DBB}" srcOrd="3" destOrd="0" parTransId="{16C2961F-B2FC-46DA-9487-24DFC443C587}" sibTransId="{99FAF22C-95B8-4383-A89C-CA93AD154AA7}"/>
    <dgm:cxn modelId="{E4DE2598-0E97-4E36-8C94-561C8709AC9E}" type="presOf" srcId="{0D20349C-8016-4007-9CC7-7ADB6AF4A47B}" destId="{7820881B-4847-4624-9AEC-9D1AA2DA608E}" srcOrd="0" destOrd="1" presId="urn:microsoft.com/office/officeart/2005/8/layout/vList5"/>
    <dgm:cxn modelId="{1D5CA0DC-36ED-409E-88C0-B4FD1FB36910}" type="presParOf" srcId="{E61FD6F9-F20E-4E0E-9E5C-E50DE153D80E}" destId="{F7F45AF7-B28A-4216-908A-28AD8847D77C}" srcOrd="0" destOrd="0" presId="urn:microsoft.com/office/officeart/2005/8/layout/vList5"/>
    <dgm:cxn modelId="{2A91924C-9CD4-49C4-A1BD-AB6168C4F915}" type="presParOf" srcId="{F7F45AF7-B28A-4216-908A-28AD8847D77C}" destId="{3B122223-CE99-40C3-9074-36C73B653B42}" srcOrd="0" destOrd="0" presId="urn:microsoft.com/office/officeart/2005/8/layout/vList5"/>
    <dgm:cxn modelId="{3FB42869-E773-4A2D-AB42-D03A50050A75}" type="presParOf" srcId="{F7F45AF7-B28A-4216-908A-28AD8847D77C}" destId="{7820881B-4847-4624-9AEC-9D1AA2DA608E}" srcOrd="1" destOrd="0" presId="urn:microsoft.com/office/officeart/2005/8/layout/vList5"/>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389C89D-8252-40E1-B052-9C6A4C1B0827}" type="doc">
      <dgm:prSet loTypeId="urn:microsoft.com/office/officeart/2005/8/layout/vList5" loCatId="list" qsTypeId="urn:microsoft.com/office/officeart/2005/8/quickstyle/simple1" qsCatId="simple" csTypeId="urn:microsoft.com/office/officeart/2005/8/colors/colorful4" csCatId="colorful" phldr="1"/>
      <dgm:spPr/>
      <dgm:t>
        <a:bodyPr/>
        <a:lstStyle/>
        <a:p>
          <a:endParaRPr lang="en-IN"/>
        </a:p>
      </dgm:t>
    </dgm:pt>
    <dgm:pt modelId="{B85D471A-DE49-4771-880B-64472E97C513}">
      <dgm:prSet phldrT="[Text]" custT="1"/>
      <dgm:spPr>
        <a:solidFill>
          <a:srgbClr val="A50021"/>
        </a:solidFill>
      </dgm:spPr>
      <dgm:t>
        <a:bodyPr/>
        <a:lstStyle/>
        <a:p>
          <a:r>
            <a:rPr lang="en-IN" sz="3600" b="1" dirty="0" smtClean="0"/>
            <a:t>DR. ARCHANA TRIPATHI</a:t>
          </a:r>
          <a:endParaRPr lang="en-IN" sz="3600" b="1" dirty="0"/>
        </a:p>
      </dgm:t>
    </dgm:pt>
    <dgm:pt modelId="{F69952E6-3A2E-4FA4-87EB-1DFD618ADEF2}" type="parTrans" cxnId="{29563DEA-476B-4204-8C44-D8980BA06FF6}">
      <dgm:prSet/>
      <dgm:spPr/>
      <dgm:t>
        <a:bodyPr/>
        <a:lstStyle/>
        <a:p>
          <a:endParaRPr lang="en-IN"/>
        </a:p>
      </dgm:t>
    </dgm:pt>
    <dgm:pt modelId="{B2B3CAE0-FBD6-4B2F-AE93-55CE69EDA3E4}" type="sibTrans" cxnId="{29563DEA-476B-4204-8C44-D8980BA06FF6}">
      <dgm:prSet/>
      <dgm:spPr/>
      <dgm:t>
        <a:bodyPr/>
        <a:lstStyle/>
        <a:p>
          <a:endParaRPr lang="en-IN"/>
        </a:p>
      </dgm:t>
    </dgm:pt>
    <dgm:pt modelId="{2D0A6126-C2AC-47FE-8775-9CA4CC1F6552}">
      <dgm:prSet phldrT="[Text]" custT="1"/>
      <dgm:spPr>
        <a:solidFill>
          <a:srgbClr val="FFFF99"/>
        </a:solidFill>
      </dgm:spPr>
      <dgm:t>
        <a:bodyPr/>
        <a:lstStyle/>
        <a:p>
          <a:r>
            <a:rPr lang="en-IN" sz="1400" dirty="0" smtClean="0"/>
            <a:t>Orientation programme 20</a:t>
          </a:r>
          <a:r>
            <a:rPr lang="en-IN" sz="1400" baseline="30000" dirty="0" smtClean="0"/>
            <a:t>th</a:t>
          </a:r>
          <a:r>
            <a:rPr lang="en-IN" sz="1400" dirty="0" smtClean="0"/>
            <a:t> May-17</a:t>
          </a:r>
          <a:r>
            <a:rPr lang="en-IN" sz="1400" baseline="30000" dirty="0" smtClean="0"/>
            <a:t>thJ</a:t>
          </a:r>
          <a:r>
            <a:rPr lang="en-IN" sz="1400" dirty="0" smtClean="0"/>
            <a:t>une 2016  Topic: Education system in Bharat at CPDHE ,DU.</a:t>
          </a:r>
          <a:endParaRPr lang="en-IN" sz="1400" dirty="0"/>
        </a:p>
      </dgm:t>
    </dgm:pt>
    <dgm:pt modelId="{6909FFFB-EECC-4A81-BEFE-2CFBC97FA7FD}" type="parTrans" cxnId="{0D1FAA0C-F214-42EF-83DF-E046F0617E66}">
      <dgm:prSet/>
      <dgm:spPr/>
      <dgm:t>
        <a:bodyPr/>
        <a:lstStyle/>
        <a:p>
          <a:endParaRPr lang="en-IN"/>
        </a:p>
      </dgm:t>
    </dgm:pt>
    <dgm:pt modelId="{51015E14-AE55-4F6C-9B6B-635150A45FF9}" type="sibTrans" cxnId="{0D1FAA0C-F214-42EF-83DF-E046F0617E66}">
      <dgm:prSet/>
      <dgm:spPr/>
      <dgm:t>
        <a:bodyPr/>
        <a:lstStyle/>
        <a:p>
          <a:endParaRPr lang="en-IN"/>
        </a:p>
      </dgm:t>
    </dgm:pt>
    <dgm:pt modelId="{79B1F1E1-226A-4FDE-8329-B859A3D4FE28}">
      <dgm:prSet phldrT="[Text]" custT="1"/>
      <dgm:spPr>
        <a:solidFill>
          <a:srgbClr val="FFFF99"/>
        </a:solidFill>
      </dgm:spPr>
      <dgm:t>
        <a:bodyPr/>
        <a:lstStyle/>
        <a:p>
          <a:r>
            <a:rPr lang="en-IN" sz="1400" dirty="0" smtClean="0">
              <a:solidFill>
                <a:srgbClr val="C00000"/>
              </a:solidFill>
            </a:rPr>
            <a:t>Presented Paper in International Seminar on ‘</a:t>
          </a:r>
          <a:r>
            <a:rPr lang="en-IN" sz="1400" dirty="0" err="1" smtClean="0">
              <a:solidFill>
                <a:srgbClr val="C00000"/>
              </a:solidFill>
            </a:rPr>
            <a:t>Vishva</a:t>
          </a:r>
          <a:r>
            <a:rPr lang="en-IN" sz="1400" dirty="0" smtClean="0">
              <a:solidFill>
                <a:srgbClr val="C00000"/>
              </a:solidFill>
            </a:rPr>
            <a:t> </a:t>
          </a:r>
          <a:r>
            <a:rPr lang="en-IN" sz="1400" dirty="0" err="1" smtClean="0">
              <a:solidFill>
                <a:srgbClr val="C00000"/>
              </a:solidFill>
            </a:rPr>
            <a:t>Patal</a:t>
          </a:r>
          <a:r>
            <a:rPr lang="en-IN" sz="1400" dirty="0" smtClean="0">
              <a:solidFill>
                <a:srgbClr val="C00000"/>
              </a:solidFill>
            </a:rPr>
            <a:t> par Hindi </a:t>
          </a:r>
          <a:r>
            <a:rPr lang="en-IN" sz="1400" dirty="0" err="1" smtClean="0">
              <a:solidFill>
                <a:srgbClr val="C00000"/>
              </a:solidFill>
            </a:rPr>
            <a:t>adhyapan</a:t>
          </a:r>
          <a:r>
            <a:rPr lang="en-IN" sz="1400" dirty="0" smtClean="0">
              <a:solidFill>
                <a:srgbClr val="C00000"/>
              </a:solidFill>
            </a:rPr>
            <a:t> </a:t>
          </a:r>
          <a:r>
            <a:rPr lang="en-IN" sz="1400" dirty="0" err="1" smtClean="0">
              <a:solidFill>
                <a:srgbClr val="C00000"/>
              </a:solidFill>
            </a:rPr>
            <a:t>ki</a:t>
          </a:r>
          <a:r>
            <a:rPr lang="en-IN" sz="1400" dirty="0" smtClean="0">
              <a:solidFill>
                <a:srgbClr val="C00000"/>
              </a:solidFill>
            </a:rPr>
            <a:t> </a:t>
          </a:r>
          <a:r>
            <a:rPr lang="en-IN" sz="1400" dirty="0" err="1" smtClean="0">
              <a:solidFill>
                <a:srgbClr val="C00000"/>
              </a:solidFill>
            </a:rPr>
            <a:t>chunautiyaan</a:t>
          </a:r>
          <a:r>
            <a:rPr lang="en-IN" sz="1400" dirty="0" smtClean="0">
              <a:solidFill>
                <a:srgbClr val="C00000"/>
              </a:solidFill>
            </a:rPr>
            <a:t> </a:t>
          </a:r>
          <a:r>
            <a:rPr lang="en-IN" sz="1400" dirty="0" err="1" smtClean="0">
              <a:solidFill>
                <a:srgbClr val="C00000"/>
              </a:solidFill>
            </a:rPr>
            <a:t>evam</a:t>
          </a:r>
          <a:r>
            <a:rPr lang="en-IN" sz="1400" dirty="0" smtClean="0">
              <a:solidFill>
                <a:srgbClr val="C00000"/>
              </a:solidFill>
            </a:rPr>
            <a:t> </a:t>
          </a:r>
          <a:r>
            <a:rPr lang="en-IN" sz="1400" dirty="0" err="1" smtClean="0">
              <a:solidFill>
                <a:srgbClr val="C00000"/>
              </a:solidFill>
            </a:rPr>
            <a:t>sambhavnaayein</a:t>
          </a:r>
          <a:r>
            <a:rPr lang="en-IN" sz="1400" dirty="0" smtClean="0">
              <a:solidFill>
                <a:srgbClr val="C00000"/>
              </a:solidFill>
            </a:rPr>
            <a:t>’ organized by Hindi </a:t>
          </a:r>
          <a:r>
            <a:rPr lang="en-IN" sz="1400" dirty="0" err="1" smtClean="0">
              <a:solidFill>
                <a:srgbClr val="C00000"/>
              </a:solidFill>
            </a:rPr>
            <a:t>Sangam</a:t>
          </a:r>
          <a:r>
            <a:rPr lang="en-IN" sz="1400" dirty="0" smtClean="0">
              <a:solidFill>
                <a:srgbClr val="C00000"/>
              </a:solidFill>
            </a:rPr>
            <a:t> Foundation and Guru </a:t>
          </a:r>
          <a:r>
            <a:rPr lang="en-IN" sz="1400" dirty="0" err="1" smtClean="0">
              <a:solidFill>
                <a:srgbClr val="C00000"/>
              </a:solidFill>
            </a:rPr>
            <a:t>Teg</a:t>
          </a:r>
          <a:r>
            <a:rPr lang="en-IN" sz="1400" dirty="0" smtClean="0">
              <a:solidFill>
                <a:srgbClr val="C00000"/>
              </a:solidFill>
            </a:rPr>
            <a:t> </a:t>
          </a:r>
          <a:r>
            <a:rPr lang="en-IN" sz="1400" dirty="0" err="1" smtClean="0">
              <a:solidFill>
                <a:srgbClr val="C00000"/>
              </a:solidFill>
            </a:rPr>
            <a:t>Bahadur</a:t>
          </a:r>
          <a:r>
            <a:rPr lang="en-IN" sz="1400" dirty="0" smtClean="0">
              <a:solidFill>
                <a:srgbClr val="C00000"/>
              </a:solidFill>
            </a:rPr>
            <a:t> </a:t>
          </a:r>
          <a:r>
            <a:rPr lang="en-IN" sz="1400" dirty="0" err="1" smtClean="0">
              <a:solidFill>
                <a:srgbClr val="C00000"/>
              </a:solidFill>
            </a:rPr>
            <a:t>Khalsa</a:t>
          </a:r>
          <a:r>
            <a:rPr lang="en-IN" sz="1400" dirty="0" smtClean="0">
              <a:solidFill>
                <a:srgbClr val="C00000"/>
              </a:solidFill>
            </a:rPr>
            <a:t> College at Guru </a:t>
          </a:r>
          <a:r>
            <a:rPr lang="en-IN" sz="1400" dirty="0" err="1" smtClean="0">
              <a:solidFill>
                <a:srgbClr val="C00000"/>
              </a:solidFill>
            </a:rPr>
            <a:t>Teg</a:t>
          </a:r>
          <a:r>
            <a:rPr lang="en-IN" sz="1400" dirty="0" smtClean="0">
              <a:solidFill>
                <a:srgbClr val="C00000"/>
              </a:solidFill>
            </a:rPr>
            <a:t> </a:t>
          </a:r>
          <a:r>
            <a:rPr lang="en-IN" sz="1400" dirty="0" err="1" smtClean="0">
              <a:solidFill>
                <a:srgbClr val="C00000"/>
              </a:solidFill>
            </a:rPr>
            <a:t>Bahadur</a:t>
          </a:r>
          <a:r>
            <a:rPr lang="en-IN" sz="1400" dirty="0" smtClean="0">
              <a:solidFill>
                <a:srgbClr val="C00000"/>
              </a:solidFill>
            </a:rPr>
            <a:t> College DU on 15</a:t>
          </a:r>
          <a:r>
            <a:rPr lang="en-IN" sz="1400" baseline="30000" dirty="0" smtClean="0">
              <a:solidFill>
                <a:srgbClr val="C00000"/>
              </a:solidFill>
            </a:rPr>
            <a:t>th</a:t>
          </a:r>
          <a:r>
            <a:rPr lang="en-IN" sz="1400" dirty="0" smtClean="0">
              <a:solidFill>
                <a:srgbClr val="C00000"/>
              </a:solidFill>
            </a:rPr>
            <a:t> Sep. 2017.</a:t>
          </a:r>
          <a:endParaRPr lang="en-IN" sz="1400" dirty="0">
            <a:solidFill>
              <a:srgbClr val="C00000"/>
            </a:solidFill>
          </a:endParaRPr>
        </a:p>
      </dgm:t>
    </dgm:pt>
    <dgm:pt modelId="{CE8C3DA6-CE90-4944-8EC3-AF13A844B45C}" type="parTrans" cxnId="{EBC94D02-6C31-4367-98AD-81409B067690}">
      <dgm:prSet/>
      <dgm:spPr/>
      <dgm:t>
        <a:bodyPr/>
        <a:lstStyle/>
        <a:p>
          <a:endParaRPr lang="en-IN"/>
        </a:p>
      </dgm:t>
    </dgm:pt>
    <dgm:pt modelId="{036895D2-4C17-4A8D-8C9D-973302AFB6E7}" type="sibTrans" cxnId="{EBC94D02-6C31-4367-98AD-81409B067690}">
      <dgm:prSet/>
      <dgm:spPr/>
      <dgm:t>
        <a:bodyPr/>
        <a:lstStyle/>
        <a:p>
          <a:endParaRPr lang="en-IN"/>
        </a:p>
      </dgm:t>
    </dgm:pt>
    <dgm:pt modelId="{41503E84-1312-4E50-9C7E-019A71ABA007}">
      <dgm:prSet phldrT="[Text]" custT="1"/>
      <dgm:spPr>
        <a:solidFill>
          <a:srgbClr val="FFFF99"/>
        </a:solidFill>
      </dgm:spPr>
      <dgm:t>
        <a:bodyPr/>
        <a:lstStyle/>
        <a:p>
          <a:r>
            <a:rPr lang="en-IN" sz="1400" dirty="0" smtClean="0"/>
            <a:t>Attended  IQAC – Research Methodology Qualitative and Quantitative methods at JMC Hall on 3</a:t>
          </a:r>
          <a:r>
            <a:rPr lang="en-IN" sz="1400" baseline="30000" dirty="0" smtClean="0"/>
            <a:t>rd</a:t>
          </a:r>
          <a:r>
            <a:rPr lang="en-IN" sz="1400" dirty="0" smtClean="0"/>
            <a:t>-4</a:t>
          </a:r>
          <a:r>
            <a:rPr lang="en-IN" sz="1400" baseline="30000" dirty="0" smtClean="0"/>
            <a:t>th</a:t>
          </a:r>
          <a:r>
            <a:rPr lang="en-IN" sz="1400" dirty="0" smtClean="0"/>
            <a:t> April 2018. </a:t>
          </a:r>
          <a:endParaRPr lang="en-IN" sz="1400" dirty="0"/>
        </a:p>
      </dgm:t>
    </dgm:pt>
    <dgm:pt modelId="{12B1B6A5-3CD0-4B56-8A0E-D3A1436FB858}" type="parTrans" cxnId="{77C94246-F7BA-425A-B0B0-3BDAC8C3631B}">
      <dgm:prSet/>
      <dgm:spPr/>
      <dgm:t>
        <a:bodyPr/>
        <a:lstStyle/>
        <a:p>
          <a:endParaRPr lang="en-IN"/>
        </a:p>
      </dgm:t>
    </dgm:pt>
    <dgm:pt modelId="{E357D880-97CD-4A8D-94A7-CAAC6D2D08B7}" type="sibTrans" cxnId="{77C94246-F7BA-425A-B0B0-3BDAC8C3631B}">
      <dgm:prSet/>
      <dgm:spPr/>
      <dgm:t>
        <a:bodyPr/>
        <a:lstStyle/>
        <a:p>
          <a:endParaRPr lang="en-IN"/>
        </a:p>
      </dgm:t>
    </dgm:pt>
    <dgm:pt modelId="{881B86A3-1812-47E8-B6F4-40624F9C0B3E}">
      <dgm:prSet phldrT="[Text]" custT="1"/>
      <dgm:spPr>
        <a:solidFill>
          <a:srgbClr val="FFFF99"/>
        </a:solidFill>
      </dgm:spPr>
      <dgm:t>
        <a:bodyPr/>
        <a:lstStyle/>
        <a:p>
          <a:r>
            <a:rPr lang="en-IN" sz="1400" dirty="0" smtClean="0"/>
            <a:t>Presented Research Paper in National Seminar at BHU ,Varanasi on 1</a:t>
          </a:r>
          <a:r>
            <a:rPr lang="en-IN" sz="1400" baseline="30000" dirty="0" smtClean="0"/>
            <a:t>st</a:t>
          </a:r>
          <a:r>
            <a:rPr lang="en-IN" sz="1400" dirty="0" smtClean="0"/>
            <a:t>-2</a:t>
          </a:r>
          <a:r>
            <a:rPr lang="en-IN" sz="1400" baseline="30000" dirty="0" smtClean="0"/>
            <a:t>nd</a:t>
          </a:r>
          <a:r>
            <a:rPr lang="en-IN" sz="1400" dirty="0" smtClean="0"/>
            <a:t> Oct 2017.</a:t>
          </a:r>
          <a:endParaRPr lang="en-IN" sz="1400" dirty="0"/>
        </a:p>
      </dgm:t>
    </dgm:pt>
    <dgm:pt modelId="{BB6516D7-05F2-43D9-9456-DAB334E86C25}" type="parTrans" cxnId="{543814A2-DD70-40B5-8FD6-B470F4734F8C}">
      <dgm:prSet/>
      <dgm:spPr/>
      <dgm:t>
        <a:bodyPr/>
        <a:lstStyle/>
        <a:p>
          <a:endParaRPr lang="en-IN"/>
        </a:p>
      </dgm:t>
    </dgm:pt>
    <dgm:pt modelId="{E7FE551E-FFD1-4D75-83A5-4315E8BA8B30}" type="sibTrans" cxnId="{543814A2-DD70-40B5-8FD6-B470F4734F8C}">
      <dgm:prSet/>
      <dgm:spPr/>
      <dgm:t>
        <a:bodyPr/>
        <a:lstStyle/>
        <a:p>
          <a:endParaRPr lang="en-IN"/>
        </a:p>
      </dgm:t>
    </dgm:pt>
    <dgm:pt modelId="{6E422375-7A3F-4BC3-BDC7-7C72DE9F8DF7}">
      <dgm:prSet phldrT="[Text]" custT="1"/>
      <dgm:spPr>
        <a:solidFill>
          <a:srgbClr val="FFFF99"/>
        </a:solidFill>
      </dgm:spPr>
      <dgm:t>
        <a:bodyPr/>
        <a:lstStyle/>
        <a:p>
          <a:r>
            <a:rPr lang="en-IN" sz="1400" dirty="0" smtClean="0">
              <a:solidFill>
                <a:srgbClr val="C00000"/>
              </a:solidFill>
            </a:rPr>
            <a:t>Attended workshop at CPDHE ,DU on 20</a:t>
          </a:r>
          <a:r>
            <a:rPr lang="en-IN" sz="1400" baseline="30000" dirty="0" smtClean="0">
              <a:solidFill>
                <a:srgbClr val="C00000"/>
              </a:solidFill>
            </a:rPr>
            <a:t>th</a:t>
          </a:r>
          <a:r>
            <a:rPr lang="en-IN" sz="1400" dirty="0" smtClean="0">
              <a:solidFill>
                <a:srgbClr val="C00000"/>
              </a:solidFill>
            </a:rPr>
            <a:t>-26</a:t>
          </a:r>
          <a:r>
            <a:rPr lang="en-IN" sz="1400" baseline="30000" dirty="0" smtClean="0">
              <a:solidFill>
                <a:srgbClr val="C00000"/>
              </a:solidFill>
            </a:rPr>
            <a:t>th</a:t>
          </a:r>
          <a:r>
            <a:rPr lang="en-IN" sz="1400" dirty="0" smtClean="0">
              <a:solidFill>
                <a:srgbClr val="C00000"/>
              </a:solidFill>
            </a:rPr>
            <a:t> Sep 2017.</a:t>
          </a:r>
          <a:endParaRPr lang="en-IN" sz="1400" dirty="0">
            <a:solidFill>
              <a:srgbClr val="C00000"/>
            </a:solidFill>
          </a:endParaRPr>
        </a:p>
      </dgm:t>
    </dgm:pt>
    <dgm:pt modelId="{7206005E-622A-4D3D-ACAE-9459964C04BC}" type="parTrans" cxnId="{4F4608CF-29FB-4EBC-97C6-4DFC360BB6F9}">
      <dgm:prSet/>
      <dgm:spPr/>
      <dgm:t>
        <a:bodyPr/>
        <a:lstStyle/>
        <a:p>
          <a:endParaRPr lang="en-IN"/>
        </a:p>
      </dgm:t>
    </dgm:pt>
    <dgm:pt modelId="{40C05BB0-43C5-4EA1-AF33-0BB69DAD773E}" type="sibTrans" cxnId="{4F4608CF-29FB-4EBC-97C6-4DFC360BB6F9}">
      <dgm:prSet/>
      <dgm:spPr/>
      <dgm:t>
        <a:bodyPr/>
        <a:lstStyle/>
        <a:p>
          <a:endParaRPr lang="en-IN"/>
        </a:p>
      </dgm:t>
    </dgm:pt>
    <dgm:pt modelId="{06A324B0-F5FB-4215-ADFA-1F8D70C1E554}">
      <dgm:prSet phldrT="[Text]" custT="1"/>
      <dgm:spPr>
        <a:solidFill>
          <a:srgbClr val="FFFF99"/>
        </a:solidFill>
      </dgm:spPr>
      <dgm:t>
        <a:bodyPr/>
        <a:lstStyle/>
        <a:p>
          <a:r>
            <a:rPr lang="en-IN" sz="1400" dirty="0" smtClean="0"/>
            <a:t>Presented Research Paper in International Seminar organized by </a:t>
          </a:r>
          <a:r>
            <a:rPr lang="en-IN" sz="1400" dirty="0" err="1" smtClean="0"/>
            <a:t>Akhil</a:t>
          </a:r>
          <a:r>
            <a:rPr lang="en-IN" sz="1400" dirty="0" smtClean="0"/>
            <a:t> </a:t>
          </a:r>
          <a:r>
            <a:rPr lang="en-IN" sz="1400" dirty="0" err="1" smtClean="0"/>
            <a:t>Bhartiya</a:t>
          </a:r>
          <a:r>
            <a:rPr lang="en-IN" sz="1400" dirty="0" smtClean="0"/>
            <a:t> </a:t>
          </a:r>
          <a:r>
            <a:rPr lang="en-IN" sz="1400" dirty="0" err="1" smtClean="0"/>
            <a:t>Lokotsava</a:t>
          </a:r>
          <a:r>
            <a:rPr lang="en-IN" sz="1400" dirty="0" smtClean="0"/>
            <a:t> ,Ujjain on ‘</a:t>
          </a:r>
          <a:r>
            <a:rPr lang="en-IN" sz="1400" dirty="0" err="1" smtClean="0"/>
            <a:t>Lok</a:t>
          </a:r>
          <a:r>
            <a:rPr lang="en-IN" sz="1400" dirty="0" smtClean="0"/>
            <a:t> </a:t>
          </a:r>
          <a:r>
            <a:rPr lang="en-IN" sz="1400" dirty="0" err="1" smtClean="0"/>
            <a:t>evam</a:t>
          </a:r>
          <a:r>
            <a:rPr lang="en-IN" sz="1400" dirty="0" smtClean="0"/>
            <a:t> </a:t>
          </a:r>
          <a:r>
            <a:rPr lang="en-IN" sz="1400" dirty="0" err="1" smtClean="0"/>
            <a:t>Janjaatiya</a:t>
          </a:r>
          <a:r>
            <a:rPr lang="en-IN" sz="1400" dirty="0" smtClean="0"/>
            <a:t> </a:t>
          </a:r>
          <a:r>
            <a:rPr lang="en-IN" sz="1400" dirty="0" err="1" smtClean="0"/>
            <a:t>Sahitya</a:t>
          </a:r>
          <a:r>
            <a:rPr lang="en-IN" sz="1400" dirty="0" smtClean="0"/>
            <a:t> </a:t>
          </a:r>
          <a:r>
            <a:rPr lang="en-IN" sz="1400" dirty="0" err="1" smtClean="0"/>
            <a:t>aur</a:t>
          </a:r>
          <a:r>
            <a:rPr lang="en-IN" sz="1400" dirty="0" smtClean="0"/>
            <a:t> </a:t>
          </a:r>
          <a:r>
            <a:rPr lang="en-IN" sz="1400" dirty="0" err="1" smtClean="0"/>
            <a:t>Sanskriti</a:t>
          </a:r>
          <a:r>
            <a:rPr lang="en-IN" sz="1400" dirty="0" smtClean="0"/>
            <a:t>’ at Ujjain University ,M.P. on 9</a:t>
          </a:r>
          <a:r>
            <a:rPr lang="en-IN" sz="1400" baseline="30000" dirty="0" smtClean="0"/>
            <a:t>th</a:t>
          </a:r>
          <a:r>
            <a:rPr lang="en-IN" sz="1400" dirty="0" smtClean="0"/>
            <a:t>-10</a:t>
          </a:r>
          <a:r>
            <a:rPr lang="en-IN" sz="1400" baseline="30000" dirty="0" smtClean="0"/>
            <a:t>th</a:t>
          </a:r>
          <a:r>
            <a:rPr lang="en-IN" sz="1400" dirty="0" smtClean="0"/>
            <a:t>  Sep. 2017. </a:t>
          </a:r>
          <a:endParaRPr lang="en-IN" sz="1400" dirty="0"/>
        </a:p>
      </dgm:t>
    </dgm:pt>
    <dgm:pt modelId="{35F94347-904D-48FB-983A-3B5958CC41FD}" type="parTrans" cxnId="{EFDE7F17-E849-4E9C-9CC7-AAA60A8F3E2B}">
      <dgm:prSet/>
      <dgm:spPr/>
      <dgm:t>
        <a:bodyPr/>
        <a:lstStyle/>
        <a:p>
          <a:endParaRPr lang="en-IN"/>
        </a:p>
      </dgm:t>
    </dgm:pt>
    <dgm:pt modelId="{8A729155-46FF-4DD7-A26A-B3E89911D5C8}" type="sibTrans" cxnId="{EFDE7F17-E849-4E9C-9CC7-AAA60A8F3E2B}">
      <dgm:prSet/>
      <dgm:spPr/>
      <dgm:t>
        <a:bodyPr/>
        <a:lstStyle/>
        <a:p>
          <a:endParaRPr lang="en-IN"/>
        </a:p>
      </dgm:t>
    </dgm:pt>
    <dgm:pt modelId="{4BEDD634-C25F-48BE-8143-E98038ACAFC2}">
      <dgm:prSet phldrT="[Text]" custT="1"/>
      <dgm:spPr>
        <a:solidFill>
          <a:srgbClr val="FFFF99"/>
        </a:solidFill>
      </dgm:spPr>
      <dgm:t>
        <a:bodyPr/>
        <a:lstStyle/>
        <a:p>
          <a:r>
            <a:rPr lang="en-IN" sz="1400" dirty="0" smtClean="0"/>
            <a:t>Presented Paper on ‘</a:t>
          </a:r>
          <a:r>
            <a:rPr lang="en-IN" sz="1400" dirty="0" err="1" smtClean="0"/>
            <a:t>Adivasi</a:t>
          </a:r>
          <a:r>
            <a:rPr lang="en-IN" sz="1400" dirty="0" smtClean="0"/>
            <a:t> </a:t>
          </a:r>
          <a:r>
            <a:rPr lang="en-IN" sz="1400" dirty="0" err="1" smtClean="0"/>
            <a:t>Sahitya</a:t>
          </a:r>
          <a:r>
            <a:rPr lang="en-IN" sz="1400" dirty="0" smtClean="0"/>
            <a:t> </a:t>
          </a:r>
          <a:r>
            <a:rPr lang="en-IN" sz="1400" dirty="0" err="1" smtClean="0"/>
            <a:t>Vimarsh</a:t>
          </a:r>
          <a:r>
            <a:rPr lang="en-IN" sz="1400" dirty="0" smtClean="0"/>
            <a:t> </a:t>
          </a:r>
          <a:r>
            <a:rPr lang="en-IN" sz="1400" dirty="0" err="1" smtClean="0"/>
            <a:t>chunautiyaan</a:t>
          </a:r>
          <a:r>
            <a:rPr lang="en-IN" sz="1400" dirty="0" smtClean="0"/>
            <a:t> </a:t>
          </a:r>
          <a:r>
            <a:rPr lang="en-IN" sz="1400" dirty="0" err="1" smtClean="0"/>
            <a:t>aur</a:t>
          </a:r>
          <a:r>
            <a:rPr lang="en-IN" sz="1400" dirty="0" smtClean="0"/>
            <a:t> </a:t>
          </a:r>
          <a:r>
            <a:rPr lang="en-IN" sz="1400" dirty="0" err="1" smtClean="0"/>
            <a:t>sambhaavanaayein</a:t>
          </a:r>
          <a:r>
            <a:rPr lang="en-IN" sz="1400" dirty="0" smtClean="0"/>
            <a:t>’ in Faculty Development Programme on ‘</a:t>
          </a:r>
          <a:r>
            <a:rPr lang="en-IN" sz="1400" dirty="0" err="1" smtClean="0"/>
            <a:t>Asmita</a:t>
          </a:r>
          <a:r>
            <a:rPr lang="en-IN" sz="1400" dirty="0" smtClean="0"/>
            <a:t> </a:t>
          </a:r>
          <a:r>
            <a:rPr lang="en-IN" sz="1400" dirty="0" err="1" smtClean="0"/>
            <a:t>Moolak</a:t>
          </a:r>
          <a:r>
            <a:rPr lang="en-IN" sz="1400" dirty="0" smtClean="0"/>
            <a:t> </a:t>
          </a:r>
          <a:r>
            <a:rPr lang="en-IN" sz="1400" dirty="0" err="1" smtClean="0"/>
            <a:t>Vimarsh</a:t>
          </a:r>
          <a:r>
            <a:rPr lang="en-IN" sz="1400" dirty="0" smtClean="0"/>
            <a:t> </a:t>
          </a:r>
          <a:r>
            <a:rPr lang="en-IN" sz="1400" dirty="0" err="1" smtClean="0"/>
            <a:t>aur</a:t>
          </a:r>
          <a:r>
            <a:rPr lang="en-IN" sz="1400" dirty="0" smtClean="0"/>
            <a:t> Hindi </a:t>
          </a:r>
          <a:r>
            <a:rPr lang="en-IN" sz="1400" dirty="0" err="1" smtClean="0"/>
            <a:t>Sahitya</a:t>
          </a:r>
          <a:r>
            <a:rPr lang="en-IN" sz="1400" dirty="0" smtClean="0"/>
            <a:t>’ at </a:t>
          </a:r>
          <a:r>
            <a:rPr lang="en-IN" sz="1400" dirty="0" err="1" smtClean="0"/>
            <a:t>A.R.S.D.College</a:t>
          </a:r>
          <a:r>
            <a:rPr lang="en-IN" sz="1400" dirty="0" smtClean="0"/>
            <a:t> DU on 7</a:t>
          </a:r>
          <a:r>
            <a:rPr lang="en-IN" sz="1400" baseline="30000" dirty="0" smtClean="0"/>
            <a:t>th</a:t>
          </a:r>
          <a:r>
            <a:rPr lang="en-IN" sz="1400" dirty="0" smtClean="0"/>
            <a:t> Nov.2017.</a:t>
          </a:r>
          <a:endParaRPr lang="en-IN" sz="1400" dirty="0"/>
        </a:p>
      </dgm:t>
    </dgm:pt>
    <dgm:pt modelId="{655B26C2-D6E5-4BB8-967C-6BCB5FD6EA97}" type="parTrans" cxnId="{0E80FDA8-0E86-42F5-848C-65188C54A103}">
      <dgm:prSet/>
      <dgm:spPr/>
      <dgm:t>
        <a:bodyPr/>
        <a:lstStyle/>
        <a:p>
          <a:endParaRPr lang="en-IN"/>
        </a:p>
      </dgm:t>
    </dgm:pt>
    <dgm:pt modelId="{DCA2B7AD-33D5-4874-AA5A-C6173FC8FCC1}" type="sibTrans" cxnId="{0E80FDA8-0E86-42F5-848C-65188C54A103}">
      <dgm:prSet/>
      <dgm:spPr/>
      <dgm:t>
        <a:bodyPr/>
        <a:lstStyle/>
        <a:p>
          <a:endParaRPr lang="en-IN"/>
        </a:p>
      </dgm:t>
    </dgm:pt>
    <dgm:pt modelId="{8E486E03-163A-40DC-9B6B-F995ECBB73DE}">
      <dgm:prSet phldrT="[Text]" custT="1"/>
      <dgm:spPr>
        <a:solidFill>
          <a:srgbClr val="FFFF99"/>
        </a:solidFill>
      </dgm:spPr>
      <dgm:t>
        <a:bodyPr/>
        <a:lstStyle/>
        <a:p>
          <a:r>
            <a:rPr lang="en-IN" sz="1400" dirty="0" err="1" smtClean="0">
              <a:solidFill>
                <a:srgbClr val="C00000"/>
              </a:solidFill>
            </a:rPr>
            <a:t>Pressented</a:t>
          </a:r>
          <a:r>
            <a:rPr lang="en-IN" sz="1400" dirty="0" smtClean="0">
              <a:solidFill>
                <a:srgbClr val="C00000"/>
              </a:solidFill>
            </a:rPr>
            <a:t> paper on ‘</a:t>
          </a:r>
          <a:r>
            <a:rPr lang="en-IN" sz="1400" dirty="0" err="1" smtClean="0">
              <a:solidFill>
                <a:srgbClr val="C00000"/>
              </a:solidFill>
            </a:rPr>
            <a:t>Jaishankar</a:t>
          </a:r>
          <a:r>
            <a:rPr lang="en-IN" sz="1400" dirty="0" smtClean="0">
              <a:solidFill>
                <a:srgbClr val="C00000"/>
              </a:solidFill>
            </a:rPr>
            <a:t> Prasad </a:t>
          </a:r>
          <a:r>
            <a:rPr lang="en-IN" sz="1400" dirty="0" err="1" smtClean="0">
              <a:solidFill>
                <a:srgbClr val="C00000"/>
              </a:solidFill>
            </a:rPr>
            <a:t>ki</a:t>
          </a:r>
          <a:r>
            <a:rPr lang="en-IN" sz="1400" dirty="0" smtClean="0">
              <a:solidFill>
                <a:srgbClr val="C00000"/>
              </a:solidFill>
            </a:rPr>
            <a:t> </a:t>
          </a:r>
          <a:r>
            <a:rPr lang="en-IN" sz="1400" dirty="0" err="1" smtClean="0">
              <a:solidFill>
                <a:srgbClr val="C00000"/>
              </a:solidFill>
            </a:rPr>
            <a:t>Kavya</a:t>
          </a:r>
          <a:r>
            <a:rPr lang="en-IN" sz="1400" dirty="0" smtClean="0">
              <a:solidFill>
                <a:srgbClr val="C00000"/>
              </a:solidFill>
            </a:rPr>
            <a:t> </a:t>
          </a:r>
          <a:r>
            <a:rPr lang="en-IN" sz="1400" dirty="0" err="1" smtClean="0">
              <a:solidFill>
                <a:srgbClr val="C00000"/>
              </a:solidFill>
            </a:rPr>
            <a:t>Bhasha</a:t>
          </a:r>
          <a:r>
            <a:rPr lang="en-IN" sz="1400" dirty="0" smtClean="0">
              <a:solidFill>
                <a:srgbClr val="C00000"/>
              </a:solidFill>
            </a:rPr>
            <a:t>’ in National Seminar on’ </a:t>
          </a:r>
          <a:r>
            <a:rPr lang="en-IN" sz="1400" dirty="0" err="1" smtClean="0">
              <a:solidFill>
                <a:srgbClr val="C00000"/>
              </a:solidFill>
            </a:rPr>
            <a:t>Jaishankar</a:t>
          </a:r>
          <a:r>
            <a:rPr lang="en-IN" sz="1400" dirty="0" smtClean="0">
              <a:solidFill>
                <a:srgbClr val="C00000"/>
              </a:solidFill>
            </a:rPr>
            <a:t> Prasad </a:t>
          </a:r>
          <a:r>
            <a:rPr lang="en-IN" sz="1400" dirty="0" err="1" smtClean="0">
              <a:solidFill>
                <a:srgbClr val="C00000"/>
              </a:solidFill>
            </a:rPr>
            <a:t>Jayanti</a:t>
          </a:r>
          <a:r>
            <a:rPr lang="en-IN" sz="1400" dirty="0" smtClean="0">
              <a:solidFill>
                <a:srgbClr val="C00000"/>
              </a:solidFill>
            </a:rPr>
            <a:t> </a:t>
          </a:r>
          <a:r>
            <a:rPr lang="en-IN" sz="1400" dirty="0" err="1" smtClean="0">
              <a:solidFill>
                <a:srgbClr val="C00000"/>
              </a:solidFill>
            </a:rPr>
            <a:t>Samaroh</a:t>
          </a:r>
          <a:r>
            <a:rPr lang="en-IN" sz="1400" dirty="0" smtClean="0">
              <a:solidFill>
                <a:srgbClr val="C00000"/>
              </a:solidFill>
            </a:rPr>
            <a:t> 2018’ organized by </a:t>
          </a:r>
          <a:r>
            <a:rPr lang="en-IN" sz="1400" dirty="0" err="1" smtClean="0">
              <a:solidFill>
                <a:srgbClr val="C00000"/>
              </a:solidFill>
            </a:rPr>
            <a:t>Mahakavi</a:t>
          </a:r>
          <a:r>
            <a:rPr lang="en-IN" sz="1400" dirty="0" smtClean="0">
              <a:solidFill>
                <a:srgbClr val="C00000"/>
              </a:solidFill>
            </a:rPr>
            <a:t> </a:t>
          </a:r>
          <a:r>
            <a:rPr lang="en-IN" sz="1400" dirty="0" err="1" smtClean="0">
              <a:solidFill>
                <a:srgbClr val="C00000"/>
              </a:solidFill>
            </a:rPr>
            <a:t>Jaishankar</a:t>
          </a:r>
          <a:r>
            <a:rPr lang="en-IN" sz="1400" dirty="0" smtClean="0">
              <a:solidFill>
                <a:srgbClr val="C00000"/>
              </a:solidFill>
            </a:rPr>
            <a:t> Prasad foundation and </a:t>
          </a:r>
          <a:r>
            <a:rPr lang="en-IN" sz="1400" dirty="0" err="1" smtClean="0">
              <a:solidFill>
                <a:srgbClr val="C00000"/>
              </a:solidFill>
            </a:rPr>
            <a:t>Hansraj</a:t>
          </a:r>
          <a:r>
            <a:rPr lang="en-IN" sz="1400" dirty="0" smtClean="0">
              <a:solidFill>
                <a:srgbClr val="C00000"/>
              </a:solidFill>
            </a:rPr>
            <a:t> </a:t>
          </a:r>
          <a:r>
            <a:rPr lang="en-IN" sz="1400" dirty="0" err="1" smtClean="0">
              <a:solidFill>
                <a:srgbClr val="C00000"/>
              </a:solidFill>
            </a:rPr>
            <a:t>College,DU</a:t>
          </a:r>
          <a:r>
            <a:rPr lang="en-IN" sz="1400" dirty="0" smtClean="0">
              <a:solidFill>
                <a:srgbClr val="C00000"/>
              </a:solidFill>
            </a:rPr>
            <a:t> on 30</a:t>
          </a:r>
          <a:r>
            <a:rPr lang="en-IN" sz="1400" baseline="30000" dirty="0" smtClean="0">
              <a:solidFill>
                <a:srgbClr val="C00000"/>
              </a:solidFill>
            </a:rPr>
            <a:t>th</a:t>
          </a:r>
          <a:r>
            <a:rPr lang="en-IN" sz="1400" dirty="0" smtClean="0">
              <a:solidFill>
                <a:srgbClr val="C00000"/>
              </a:solidFill>
            </a:rPr>
            <a:t>-31</a:t>
          </a:r>
          <a:r>
            <a:rPr lang="en-IN" sz="1400" baseline="30000" dirty="0" smtClean="0">
              <a:solidFill>
                <a:srgbClr val="C00000"/>
              </a:solidFill>
            </a:rPr>
            <a:t>st</a:t>
          </a:r>
          <a:r>
            <a:rPr lang="en-IN" sz="1400" dirty="0" smtClean="0">
              <a:solidFill>
                <a:srgbClr val="C00000"/>
              </a:solidFill>
            </a:rPr>
            <a:t>  Jan. 2018 .</a:t>
          </a:r>
          <a:endParaRPr lang="en-IN" sz="1400" dirty="0">
            <a:solidFill>
              <a:srgbClr val="C00000"/>
            </a:solidFill>
          </a:endParaRPr>
        </a:p>
      </dgm:t>
    </dgm:pt>
    <dgm:pt modelId="{A4029ECB-507F-416F-B514-C72E0EE2CAD4}" type="parTrans" cxnId="{1CEF2AAC-6137-45C2-A130-8AFEC3F63680}">
      <dgm:prSet/>
      <dgm:spPr/>
      <dgm:t>
        <a:bodyPr/>
        <a:lstStyle/>
        <a:p>
          <a:endParaRPr lang="en-IN"/>
        </a:p>
      </dgm:t>
    </dgm:pt>
    <dgm:pt modelId="{A19349B2-29B1-4A55-9E3B-3CDB59325BCE}" type="sibTrans" cxnId="{1CEF2AAC-6137-45C2-A130-8AFEC3F63680}">
      <dgm:prSet/>
      <dgm:spPr/>
      <dgm:t>
        <a:bodyPr/>
        <a:lstStyle/>
        <a:p>
          <a:endParaRPr lang="en-IN"/>
        </a:p>
      </dgm:t>
    </dgm:pt>
    <dgm:pt modelId="{53492E75-5892-4A19-96B0-B4D142E7876E}">
      <dgm:prSet phldrT="[Text]" custT="1"/>
      <dgm:spPr>
        <a:solidFill>
          <a:srgbClr val="FFFF99"/>
        </a:solidFill>
      </dgm:spPr>
      <dgm:t>
        <a:bodyPr/>
        <a:lstStyle/>
        <a:p>
          <a:r>
            <a:rPr lang="en-IN" sz="1400" dirty="0" smtClean="0">
              <a:solidFill>
                <a:srgbClr val="C00000"/>
              </a:solidFill>
            </a:rPr>
            <a:t>Participated in One day seminar on ‘</a:t>
          </a:r>
          <a:r>
            <a:rPr lang="en-IN" sz="1400" dirty="0" err="1" smtClean="0">
              <a:solidFill>
                <a:srgbClr val="C00000"/>
              </a:solidFill>
            </a:rPr>
            <a:t>Stree</a:t>
          </a:r>
          <a:r>
            <a:rPr lang="en-IN" sz="1400" dirty="0" smtClean="0">
              <a:solidFill>
                <a:srgbClr val="C00000"/>
              </a:solidFill>
            </a:rPr>
            <a:t> </a:t>
          </a:r>
          <a:r>
            <a:rPr lang="en-IN" sz="1400" dirty="0" err="1" smtClean="0">
              <a:solidFill>
                <a:srgbClr val="C00000"/>
              </a:solidFill>
            </a:rPr>
            <a:t>Vimarsh</a:t>
          </a:r>
          <a:r>
            <a:rPr lang="en-IN" sz="1400" dirty="0" smtClean="0">
              <a:solidFill>
                <a:srgbClr val="C00000"/>
              </a:solidFill>
            </a:rPr>
            <a:t> :</a:t>
          </a:r>
          <a:r>
            <a:rPr lang="en-IN" sz="1400" dirty="0" err="1" smtClean="0">
              <a:solidFill>
                <a:srgbClr val="C00000"/>
              </a:solidFill>
            </a:rPr>
            <a:t>Samkaaleen</a:t>
          </a:r>
          <a:r>
            <a:rPr lang="en-IN" sz="1400" dirty="0" smtClean="0">
              <a:solidFill>
                <a:srgbClr val="C00000"/>
              </a:solidFill>
            </a:rPr>
            <a:t> </a:t>
          </a:r>
          <a:r>
            <a:rPr lang="en-IN" sz="1400" dirty="0" err="1" smtClean="0">
              <a:solidFill>
                <a:srgbClr val="C00000"/>
              </a:solidFill>
            </a:rPr>
            <a:t>Samdarsh</a:t>
          </a:r>
          <a:r>
            <a:rPr lang="en-IN" sz="1400" dirty="0" smtClean="0">
              <a:solidFill>
                <a:srgbClr val="C00000"/>
              </a:solidFill>
            </a:rPr>
            <a:t> at JMC,MPH on 16</a:t>
          </a:r>
          <a:r>
            <a:rPr lang="en-IN" sz="1400" baseline="30000" dirty="0" smtClean="0">
              <a:solidFill>
                <a:srgbClr val="C00000"/>
              </a:solidFill>
            </a:rPr>
            <a:t>th</a:t>
          </a:r>
          <a:r>
            <a:rPr lang="en-IN" sz="1400" dirty="0" smtClean="0">
              <a:solidFill>
                <a:srgbClr val="C00000"/>
              </a:solidFill>
            </a:rPr>
            <a:t> March 2018.</a:t>
          </a:r>
          <a:endParaRPr lang="en-IN" sz="1400" dirty="0">
            <a:solidFill>
              <a:srgbClr val="C00000"/>
            </a:solidFill>
          </a:endParaRPr>
        </a:p>
      </dgm:t>
    </dgm:pt>
    <dgm:pt modelId="{92D67A0C-E43B-4DE3-8AC6-71CE321C7C11}" type="parTrans" cxnId="{36B10C2F-F9CE-4076-A3C7-DF21DA5199EB}">
      <dgm:prSet/>
      <dgm:spPr/>
      <dgm:t>
        <a:bodyPr/>
        <a:lstStyle/>
        <a:p>
          <a:endParaRPr lang="en-IN"/>
        </a:p>
      </dgm:t>
    </dgm:pt>
    <dgm:pt modelId="{F146B8DB-DD14-402B-937E-48D009E7DFF1}" type="sibTrans" cxnId="{36B10C2F-F9CE-4076-A3C7-DF21DA5199EB}">
      <dgm:prSet/>
      <dgm:spPr/>
      <dgm:t>
        <a:bodyPr/>
        <a:lstStyle/>
        <a:p>
          <a:endParaRPr lang="en-IN"/>
        </a:p>
      </dgm:t>
    </dgm:pt>
    <dgm:pt modelId="{6BD36DBD-7E68-43BE-8820-7C486B08D821}">
      <dgm:prSet phldrT="[Text]" custT="1"/>
      <dgm:spPr>
        <a:solidFill>
          <a:srgbClr val="FFFF99"/>
        </a:solidFill>
      </dgm:spPr>
      <dgm:t>
        <a:bodyPr/>
        <a:lstStyle/>
        <a:p>
          <a:r>
            <a:rPr lang="en-IN" sz="1400" dirty="0" smtClean="0">
              <a:solidFill>
                <a:srgbClr val="C00000"/>
              </a:solidFill>
            </a:rPr>
            <a:t>Participated Refresher course organized by CPDHE,DU on the topic ‘Sanskrit and other Indian Languages.’ at CPDHE,DU on 20</a:t>
          </a:r>
          <a:r>
            <a:rPr lang="en-IN" sz="1400" baseline="30000" dirty="0" smtClean="0">
              <a:solidFill>
                <a:srgbClr val="C00000"/>
              </a:solidFill>
            </a:rPr>
            <a:t>th</a:t>
          </a:r>
          <a:r>
            <a:rPr lang="en-IN" sz="1400" dirty="0" smtClean="0">
              <a:solidFill>
                <a:srgbClr val="C00000"/>
              </a:solidFill>
            </a:rPr>
            <a:t> June -11</a:t>
          </a:r>
          <a:r>
            <a:rPr lang="en-IN" sz="1400" baseline="30000" dirty="0" smtClean="0">
              <a:solidFill>
                <a:srgbClr val="C00000"/>
              </a:solidFill>
            </a:rPr>
            <a:t>thJ</a:t>
          </a:r>
          <a:r>
            <a:rPr lang="en-IN" sz="1400" dirty="0" smtClean="0">
              <a:solidFill>
                <a:srgbClr val="C00000"/>
              </a:solidFill>
            </a:rPr>
            <a:t>july 2017.</a:t>
          </a:r>
          <a:endParaRPr lang="en-IN" sz="1400" dirty="0">
            <a:solidFill>
              <a:srgbClr val="C00000"/>
            </a:solidFill>
          </a:endParaRPr>
        </a:p>
      </dgm:t>
    </dgm:pt>
    <dgm:pt modelId="{B3569CE1-7BAC-4A8A-A6BD-DDFD88722FED}" type="parTrans" cxnId="{CEB02F9A-F482-4508-9496-58955AA2D119}">
      <dgm:prSet/>
      <dgm:spPr/>
      <dgm:t>
        <a:bodyPr/>
        <a:lstStyle/>
        <a:p>
          <a:endParaRPr lang="en-IN"/>
        </a:p>
      </dgm:t>
    </dgm:pt>
    <dgm:pt modelId="{F0DBE3CC-CF06-4263-98D4-BE9DF5D0A8FE}" type="sibTrans" cxnId="{CEB02F9A-F482-4508-9496-58955AA2D119}">
      <dgm:prSet/>
      <dgm:spPr/>
      <dgm:t>
        <a:bodyPr/>
        <a:lstStyle/>
        <a:p>
          <a:endParaRPr lang="en-IN"/>
        </a:p>
      </dgm:t>
    </dgm:pt>
    <dgm:pt modelId="{E61FD6F9-F20E-4E0E-9E5C-E50DE153D80E}" type="pres">
      <dgm:prSet presAssocID="{B389C89D-8252-40E1-B052-9C6A4C1B0827}" presName="Name0" presStyleCnt="0">
        <dgm:presLayoutVars>
          <dgm:dir/>
          <dgm:animLvl val="lvl"/>
          <dgm:resizeHandles val="exact"/>
        </dgm:presLayoutVars>
      </dgm:prSet>
      <dgm:spPr/>
      <dgm:t>
        <a:bodyPr/>
        <a:lstStyle/>
        <a:p>
          <a:endParaRPr lang="en-IN"/>
        </a:p>
      </dgm:t>
    </dgm:pt>
    <dgm:pt modelId="{F7F45AF7-B28A-4216-908A-28AD8847D77C}" type="pres">
      <dgm:prSet presAssocID="{B85D471A-DE49-4771-880B-64472E97C513}" presName="linNode" presStyleCnt="0"/>
      <dgm:spPr/>
    </dgm:pt>
    <dgm:pt modelId="{3B122223-CE99-40C3-9074-36C73B653B42}" type="pres">
      <dgm:prSet presAssocID="{B85D471A-DE49-4771-880B-64472E97C513}" presName="parentText" presStyleLbl="node1" presStyleIdx="0" presStyleCnt="1">
        <dgm:presLayoutVars>
          <dgm:chMax val="1"/>
          <dgm:bulletEnabled val="1"/>
        </dgm:presLayoutVars>
      </dgm:prSet>
      <dgm:spPr/>
      <dgm:t>
        <a:bodyPr/>
        <a:lstStyle/>
        <a:p>
          <a:endParaRPr lang="en-IN"/>
        </a:p>
      </dgm:t>
    </dgm:pt>
    <dgm:pt modelId="{7820881B-4847-4624-9AEC-9D1AA2DA608E}" type="pres">
      <dgm:prSet presAssocID="{B85D471A-DE49-4771-880B-64472E97C513}" presName="descendantText" presStyleLbl="alignAccFollowNode1" presStyleIdx="0" presStyleCnt="1" custScaleX="114869" custScaleY="122107">
        <dgm:presLayoutVars>
          <dgm:bulletEnabled val="1"/>
        </dgm:presLayoutVars>
      </dgm:prSet>
      <dgm:spPr/>
      <dgm:t>
        <a:bodyPr/>
        <a:lstStyle/>
        <a:p>
          <a:endParaRPr lang="en-IN"/>
        </a:p>
      </dgm:t>
    </dgm:pt>
  </dgm:ptLst>
  <dgm:cxnLst>
    <dgm:cxn modelId="{4F653057-A876-4FFA-8E22-BB260794DAA2}" type="presOf" srcId="{8E486E03-163A-40DC-9B6B-F995ECBB73DE}" destId="{7820881B-4847-4624-9AEC-9D1AA2DA608E}" srcOrd="0" destOrd="7" presId="urn:microsoft.com/office/officeart/2005/8/layout/vList5"/>
    <dgm:cxn modelId="{3C87635A-5A8F-44AA-9772-465A85399A57}" type="presOf" srcId="{53492E75-5892-4A19-96B0-B4D142E7876E}" destId="{7820881B-4847-4624-9AEC-9D1AA2DA608E}" srcOrd="0" destOrd="9" presId="urn:microsoft.com/office/officeart/2005/8/layout/vList5"/>
    <dgm:cxn modelId="{6A741BD9-5767-43CA-965E-EA67CDAE034D}" type="presOf" srcId="{B85D471A-DE49-4771-880B-64472E97C513}" destId="{3B122223-CE99-40C3-9074-36C73B653B42}" srcOrd="0" destOrd="0" presId="urn:microsoft.com/office/officeart/2005/8/layout/vList5"/>
    <dgm:cxn modelId="{543814A2-DD70-40B5-8FD6-B470F4734F8C}" srcId="{B85D471A-DE49-4771-880B-64472E97C513}" destId="{881B86A3-1812-47E8-B6F4-40624F9C0B3E}" srcOrd="2" destOrd="0" parTransId="{BB6516D7-05F2-43D9-9456-DAB334E86C25}" sibTransId="{E7FE551E-FFD1-4D75-83A5-4315E8BA8B30}"/>
    <dgm:cxn modelId="{EFDE7F17-E849-4E9C-9CC7-AAA60A8F3E2B}" srcId="{B85D471A-DE49-4771-880B-64472E97C513}" destId="{06A324B0-F5FB-4215-ADFA-1F8D70C1E554}" srcOrd="4" destOrd="0" parTransId="{35F94347-904D-48FB-983A-3B5958CC41FD}" sibTransId="{8A729155-46FF-4DD7-A26A-B3E89911D5C8}"/>
    <dgm:cxn modelId="{21746F62-0A98-427C-B514-927E29E461DA}" type="presOf" srcId="{B389C89D-8252-40E1-B052-9C6A4C1B0827}" destId="{E61FD6F9-F20E-4E0E-9E5C-E50DE153D80E}" srcOrd="0" destOrd="0" presId="urn:microsoft.com/office/officeart/2005/8/layout/vList5"/>
    <dgm:cxn modelId="{805C4980-604D-4361-A852-27AB0E90E5EB}" type="presOf" srcId="{881B86A3-1812-47E8-B6F4-40624F9C0B3E}" destId="{7820881B-4847-4624-9AEC-9D1AA2DA608E}" srcOrd="0" destOrd="2" presId="urn:microsoft.com/office/officeart/2005/8/layout/vList5"/>
    <dgm:cxn modelId="{1CEF2AAC-6137-45C2-A130-8AFEC3F63680}" srcId="{B85D471A-DE49-4771-880B-64472E97C513}" destId="{8E486E03-163A-40DC-9B6B-F995ECBB73DE}" srcOrd="7" destOrd="0" parTransId="{A4029ECB-507F-416F-B514-C72E0EE2CAD4}" sibTransId="{A19349B2-29B1-4A55-9E3B-3CDB59325BCE}"/>
    <dgm:cxn modelId="{29563DEA-476B-4204-8C44-D8980BA06FF6}" srcId="{B389C89D-8252-40E1-B052-9C6A4C1B0827}" destId="{B85D471A-DE49-4771-880B-64472E97C513}" srcOrd="0" destOrd="0" parTransId="{F69952E6-3A2E-4FA4-87EB-1DFD618ADEF2}" sibTransId="{B2B3CAE0-FBD6-4B2F-AE93-55CE69EDA3E4}"/>
    <dgm:cxn modelId="{0D1FAA0C-F214-42EF-83DF-E046F0617E66}" srcId="{B85D471A-DE49-4771-880B-64472E97C513}" destId="{2D0A6126-C2AC-47FE-8775-9CA4CC1F6552}" srcOrd="0" destOrd="0" parTransId="{6909FFFB-EECC-4A81-BEFE-2CFBC97FA7FD}" sibTransId="{51015E14-AE55-4F6C-9B6B-635150A45FF9}"/>
    <dgm:cxn modelId="{0E80FDA8-0E86-42F5-848C-65188C54A103}" srcId="{B85D471A-DE49-4771-880B-64472E97C513}" destId="{4BEDD634-C25F-48BE-8143-E98038ACAFC2}" srcOrd="6" destOrd="0" parTransId="{655B26C2-D6E5-4BB8-967C-6BCB5FD6EA97}" sibTransId="{DCA2B7AD-33D5-4874-AA5A-C6173FC8FCC1}"/>
    <dgm:cxn modelId="{77C94246-F7BA-425A-B0B0-3BDAC8C3631B}" srcId="{B85D471A-DE49-4771-880B-64472E97C513}" destId="{41503E84-1312-4E50-9C7E-019A71ABA007}" srcOrd="8" destOrd="0" parTransId="{12B1B6A5-3CD0-4B56-8A0E-D3A1436FB858}" sibTransId="{E357D880-97CD-4A8D-94A7-CAAC6D2D08B7}"/>
    <dgm:cxn modelId="{E680B163-0B0A-4C86-8810-C007948F552E}" type="presOf" srcId="{6BD36DBD-7E68-43BE-8820-7C486B08D821}" destId="{7820881B-4847-4624-9AEC-9D1AA2DA608E}" srcOrd="0" destOrd="1" presId="urn:microsoft.com/office/officeart/2005/8/layout/vList5"/>
    <dgm:cxn modelId="{E01FE6B6-84DC-4AD6-B4DE-85E55940BD3C}" type="presOf" srcId="{2D0A6126-C2AC-47FE-8775-9CA4CC1F6552}" destId="{7820881B-4847-4624-9AEC-9D1AA2DA608E}" srcOrd="0" destOrd="0" presId="urn:microsoft.com/office/officeart/2005/8/layout/vList5"/>
    <dgm:cxn modelId="{4F4608CF-29FB-4EBC-97C6-4DFC360BB6F9}" srcId="{B85D471A-DE49-4771-880B-64472E97C513}" destId="{6E422375-7A3F-4BC3-BDC7-7C72DE9F8DF7}" srcOrd="3" destOrd="0" parTransId="{7206005E-622A-4D3D-ACAE-9459964C04BC}" sibTransId="{40C05BB0-43C5-4EA1-AF33-0BB69DAD773E}"/>
    <dgm:cxn modelId="{EBC94D02-6C31-4367-98AD-81409B067690}" srcId="{B85D471A-DE49-4771-880B-64472E97C513}" destId="{79B1F1E1-226A-4FDE-8329-B859A3D4FE28}" srcOrd="5" destOrd="0" parTransId="{CE8C3DA6-CE90-4944-8EC3-AF13A844B45C}" sibTransId="{036895D2-4C17-4A8D-8C9D-973302AFB6E7}"/>
    <dgm:cxn modelId="{50B770F2-AF10-446A-AED4-09377F329F91}" type="presOf" srcId="{06A324B0-F5FB-4215-ADFA-1F8D70C1E554}" destId="{7820881B-4847-4624-9AEC-9D1AA2DA608E}" srcOrd="0" destOrd="4" presId="urn:microsoft.com/office/officeart/2005/8/layout/vList5"/>
    <dgm:cxn modelId="{A4631DD9-202A-4A4D-B235-94ACD778EB71}" type="presOf" srcId="{6E422375-7A3F-4BC3-BDC7-7C72DE9F8DF7}" destId="{7820881B-4847-4624-9AEC-9D1AA2DA608E}" srcOrd="0" destOrd="3" presId="urn:microsoft.com/office/officeart/2005/8/layout/vList5"/>
    <dgm:cxn modelId="{36B10C2F-F9CE-4076-A3C7-DF21DA5199EB}" srcId="{B85D471A-DE49-4771-880B-64472E97C513}" destId="{53492E75-5892-4A19-96B0-B4D142E7876E}" srcOrd="9" destOrd="0" parTransId="{92D67A0C-E43B-4DE3-8AC6-71CE321C7C11}" sibTransId="{F146B8DB-DD14-402B-937E-48D009E7DFF1}"/>
    <dgm:cxn modelId="{CEB02F9A-F482-4508-9496-58955AA2D119}" srcId="{B85D471A-DE49-4771-880B-64472E97C513}" destId="{6BD36DBD-7E68-43BE-8820-7C486B08D821}" srcOrd="1" destOrd="0" parTransId="{B3569CE1-7BAC-4A8A-A6BD-DDFD88722FED}" sibTransId="{F0DBE3CC-CF06-4263-98D4-BE9DF5D0A8FE}"/>
    <dgm:cxn modelId="{50DCB1C9-E2E1-4831-AF53-8A8E5CBEB799}" type="presOf" srcId="{4BEDD634-C25F-48BE-8143-E98038ACAFC2}" destId="{7820881B-4847-4624-9AEC-9D1AA2DA608E}" srcOrd="0" destOrd="6" presId="urn:microsoft.com/office/officeart/2005/8/layout/vList5"/>
    <dgm:cxn modelId="{47CEA020-9AA7-47B2-B8CB-5A89C4E85CC2}" type="presOf" srcId="{79B1F1E1-226A-4FDE-8329-B859A3D4FE28}" destId="{7820881B-4847-4624-9AEC-9D1AA2DA608E}" srcOrd="0" destOrd="5" presId="urn:microsoft.com/office/officeart/2005/8/layout/vList5"/>
    <dgm:cxn modelId="{D140A92C-BAC3-47F0-B5CD-E79CB02B0C8D}" type="presOf" srcId="{41503E84-1312-4E50-9C7E-019A71ABA007}" destId="{7820881B-4847-4624-9AEC-9D1AA2DA608E}" srcOrd="0" destOrd="8" presId="urn:microsoft.com/office/officeart/2005/8/layout/vList5"/>
    <dgm:cxn modelId="{3B271A7C-F752-4783-A5EF-78B3543EBD81}" type="presParOf" srcId="{E61FD6F9-F20E-4E0E-9E5C-E50DE153D80E}" destId="{F7F45AF7-B28A-4216-908A-28AD8847D77C}" srcOrd="0" destOrd="0" presId="urn:microsoft.com/office/officeart/2005/8/layout/vList5"/>
    <dgm:cxn modelId="{8E50BC53-80DD-47C1-9448-F13587C37575}" type="presParOf" srcId="{F7F45AF7-B28A-4216-908A-28AD8847D77C}" destId="{3B122223-CE99-40C3-9074-36C73B653B42}" srcOrd="0" destOrd="0" presId="urn:microsoft.com/office/officeart/2005/8/layout/vList5"/>
    <dgm:cxn modelId="{C8556133-81D7-4B05-90F2-2051D4EBB015}" type="presParOf" srcId="{F7F45AF7-B28A-4216-908A-28AD8847D77C}" destId="{7820881B-4847-4624-9AEC-9D1AA2DA608E}" srcOrd="1" destOrd="0" presId="urn:microsoft.com/office/officeart/2005/8/layout/vList5"/>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389C89D-8252-40E1-B052-9C6A4C1B0827}" type="doc">
      <dgm:prSet loTypeId="urn:microsoft.com/office/officeart/2005/8/layout/vList5" loCatId="list" qsTypeId="urn:microsoft.com/office/officeart/2005/8/quickstyle/simple1" qsCatId="simple" csTypeId="urn:microsoft.com/office/officeart/2005/8/colors/colorful4" csCatId="colorful" phldr="1"/>
      <dgm:spPr/>
      <dgm:t>
        <a:bodyPr/>
        <a:lstStyle/>
        <a:p>
          <a:endParaRPr lang="en-IN"/>
        </a:p>
      </dgm:t>
    </dgm:pt>
    <dgm:pt modelId="{B85D471A-DE49-4771-880B-64472E97C513}">
      <dgm:prSet phldrT="[Text]" custT="1"/>
      <dgm:spPr>
        <a:solidFill>
          <a:srgbClr val="A50021"/>
        </a:solidFill>
      </dgm:spPr>
      <dgm:t>
        <a:bodyPr/>
        <a:lstStyle/>
        <a:p>
          <a:r>
            <a:rPr lang="en-IN" sz="3600" b="1" dirty="0" smtClean="0"/>
            <a:t>DR. SAPNA GANDHI</a:t>
          </a:r>
          <a:endParaRPr lang="en-IN" sz="3600" b="1" dirty="0"/>
        </a:p>
      </dgm:t>
    </dgm:pt>
    <dgm:pt modelId="{F69952E6-3A2E-4FA4-87EB-1DFD618ADEF2}" type="parTrans" cxnId="{29563DEA-476B-4204-8C44-D8980BA06FF6}">
      <dgm:prSet/>
      <dgm:spPr/>
      <dgm:t>
        <a:bodyPr/>
        <a:lstStyle/>
        <a:p>
          <a:endParaRPr lang="en-IN"/>
        </a:p>
      </dgm:t>
    </dgm:pt>
    <dgm:pt modelId="{B2B3CAE0-FBD6-4B2F-AE93-55CE69EDA3E4}" type="sibTrans" cxnId="{29563DEA-476B-4204-8C44-D8980BA06FF6}">
      <dgm:prSet/>
      <dgm:spPr/>
      <dgm:t>
        <a:bodyPr/>
        <a:lstStyle/>
        <a:p>
          <a:endParaRPr lang="en-IN"/>
        </a:p>
      </dgm:t>
    </dgm:pt>
    <dgm:pt modelId="{BCE63CB1-406D-4DCE-87BC-82DEDC2CFF7B}">
      <dgm:prSet phldrT="[Text]" custT="1"/>
      <dgm:spPr>
        <a:solidFill>
          <a:srgbClr val="FFFF99"/>
        </a:solidFill>
      </dgm:spPr>
      <dgm:t>
        <a:bodyPr/>
        <a:lstStyle/>
        <a:p>
          <a:r>
            <a:rPr lang="en-IN" sz="1400" dirty="0" smtClean="0"/>
            <a:t>Attended  IQAC – Research Methodology Qualitative and Quantitative methods at JMC Hall on 3</a:t>
          </a:r>
          <a:r>
            <a:rPr lang="en-IN" sz="1400" baseline="30000" dirty="0" smtClean="0"/>
            <a:t>rd</a:t>
          </a:r>
          <a:r>
            <a:rPr lang="en-IN" sz="1400" dirty="0" smtClean="0"/>
            <a:t>-4</a:t>
          </a:r>
          <a:r>
            <a:rPr lang="en-IN" sz="1400" baseline="30000" dirty="0" smtClean="0"/>
            <a:t>th</a:t>
          </a:r>
          <a:r>
            <a:rPr lang="en-IN" sz="1400" dirty="0" smtClean="0"/>
            <a:t> April 2018. </a:t>
          </a:r>
          <a:endParaRPr lang="en-IN" sz="1400" dirty="0"/>
        </a:p>
      </dgm:t>
    </dgm:pt>
    <dgm:pt modelId="{F92382D5-0FAF-458E-89EF-BB0CDFDCBC8E}" type="sibTrans" cxnId="{A83B2C82-0AF7-45FF-844D-5E3D5A526F75}">
      <dgm:prSet/>
      <dgm:spPr/>
      <dgm:t>
        <a:bodyPr/>
        <a:lstStyle/>
        <a:p>
          <a:endParaRPr lang="en-IN"/>
        </a:p>
      </dgm:t>
    </dgm:pt>
    <dgm:pt modelId="{895AFAA0-25FB-4C9C-91D2-78692DE9A456}" type="parTrans" cxnId="{A83B2C82-0AF7-45FF-844D-5E3D5A526F75}">
      <dgm:prSet/>
      <dgm:spPr/>
      <dgm:t>
        <a:bodyPr/>
        <a:lstStyle/>
        <a:p>
          <a:endParaRPr lang="en-IN"/>
        </a:p>
      </dgm:t>
    </dgm:pt>
    <dgm:pt modelId="{53492E75-5892-4A19-96B0-B4D142E7876E}">
      <dgm:prSet phldrT="[Text]" custT="1"/>
      <dgm:spPr>
        <a:solidFill>
          <a:srgbClr val="FFFF99"/>
        </a:solidFill>
      </dgm:spPr>
      <dgm:t>
        <a:bodyPr/>
        <a:lstStyle/>
        <a:p>
          <a:r>
            <a:rPr lang="en-IN" sz="1400" dirty="0" smtClean="0">
              <a:solidFill>
                <a:srgbClr val="C00000"/>
              </a:solidFill>
            </a:rPr>
            <a:t>Participated in One day seminar  on ‘</a:t>
          </a:r>
          <a:r>
            <a:rPr lang="en-IN" sz="1400" dirty="0" err="1" smtClean="0">
              <a:solidFill>
                <a:srgbClr val="C00000"/>
              </a:solidFill>
            </a:rPr>
            <a:t>Stree</a:t>
          </a:r>
          <a:r>
            <a:rPr lang="en-IN" sz="1400" dirty="0" smtClean="0">
              <a:solidFill>
                <a:srgbClr val="C00000"/>
              </a:solidFill>
            </a:rPr>
            <a:t> </a:t>
          </a:r>
          <a:r>
            <a:rPr lang="en-IN" sz="1400" dirty="0" err="1" smtClean="0">
              <a:solidFill>
                <a:srgbClr val="C00000"/>
              </a:solidFill>
            </a:rPr>
            <a:t>Vimarsh</a:t>
          </a:r>
          <a:r>
            <a:rPr lang="en-IN" sz="1400" dirty="0" smtClean="0">
              <a:solidFill>
                <a:srgbClr val="C00000"/>
              </a:solidFill>
            </a:rPr>
            <a:t> :</a:t>
          </a:r>
          <a:r>
            <a:rPr lang="en-IN" sz="1400" dirty="0" err="1" smtClean="0">
              <a:solidFill>
                <a:srgbClr val="C00000"/>
              </a:solidFill>
            </a:rPr>
            <a:t>Samkaaleen</a:t>
          </a:r>
          <a:r>
            <a:rPr lang="en-IN" sz="1400" dirty="0" smtClean="0">
              <a:solidFill>
                <a:srgbClr val="C00000"/>
              </a:solidFill>
            </a:rPr>
            <a:t>  </a:t>
          </a:r>
          <a:r>
            <a:rPr lang="en-IN" sz="1400" dirty="0" err="1" smtClean="0">
              <a:solidFill>
                <a:srgbClr val="C00000"/>
              </a:solidFill>
            </a:rPr>
            <a:t>Samdarsh</a:t>
          </a:r>
          <a:r>
            <a:rPr lang="en-IN" sz="1400" dirty="0" smtClean="0">
              <a:solidFill>
                <a:srgbClr val="C00000"/>
              </a:solidFill>
            </a:rPr>
            <a:t> at JMC, MPH on 16</a:t>
          </a:r>
          <a:r>
            <a:rPr lang="en-IN" sz="1400" baseline="30000" dirty="0" smtClean="0">
              <a:solidFill>
                <a:srgbClr val="C00000"/>
              </a:solidFill>
            </a:rPr>
            <a:t>th</a:t>
          </a:r>
          <a:r>
            <a:rPr lang="en-IN" sz="1400" dirty="0" smtClean="0">
              <a:solidFill>
                <a:srgbClr val="C00000"/>
              </a:solidFill>
            </a:rPr>
            <a:t> March 2018.</a:t>
          </a:r>
          <a:endParaRPr lang="en-IN" sz="1400" dirty="0">
            <a:solidFill>
              <a:srgbClr val="C00000"/>
            </a:solidFill>
          </a:endParaRPr>
        </a:p>
      </dgm:t>
    </dgm:pt>
    <dgm:pt modelId="{F146B8DB-DD14-402B-937E-48D009E7DFF1}" type="sibTrans" cxnId="{36B10C2F-F9CE-4076-A3C7-DF21DA5199EB}">
      <dgm:prSet/>
      <dgm:spPr/>
      <dgm:t>
        <a:bodyPr/>
        <a:lstStyle/>
        <a:p>
          <a:endParaRPr lang="en-IN"/>
        </a:p>
      </dgm:t>
    </dgm:pt>
    <dgm:pt modelId="{92D67A0C-E43B-4DE3-8AC6-71CE321C7C11}" type="parTrans" cxnId="{36B10C2F-F9CE-4076-A3C7-DF21DA5199EB}">
      <dgm:prSet/>
      <dgm:spPr/>
      <dgm:t>
        <a:bodyPr/>
        <a:lstStyle/>
        <a:p>
          <a:endParaRPr lang="en-IN"/>
        </a:p>
      </dgm:t>
    </dgm:pt>
    <dgm:pt modelId="{6BD36DBD-7E68-43BE-8820-7C486B08D821}">
      <dgm:prSet phldrT="[Text]" custT="1"/>
      <dgm:spPr>
        <a:solidFill>
          <a:srgbClr val="FFFF99"/>
        </a:solidFill>
      </dgm:spPr>
      <dgm:t>
        <a:bodyPr/>
        <a:lstStyle/>
        <a:p>
          <a:r>
            <a:rPr lang="en-IN" sz="1400" dirty="0" smtClean="0">
              <a:solidFill>
                <a:srgbClr val="C00000"/>
              </a:solidFill>
            </a:rPr>
            <a:t>Participated  Refresher course organized by CPDHE on the topic ‘Indian Culture : Thought &amp; Thinkers at CPDHE,DU on 28</a:t>
          </a:r>
          <a:r>
            <a:rPr lang="en-IN" sz="1400" baseline="30000" dirty="0" smtClean="0">
              <a:solidFill>
                <a:srgbClr val="C00000"/>
              </a:solidFill>
            </a:rPr>
            <a:t>th</a:t>
          </a:r>
          <a:r>
            <a:rPr lang="en-IN" sz="1400" dirty="0" smtClean="0">
              <a:solidFill>
                <a:srgbClr val="C00000"/>
              </a:solidFill>
            </a:rPr>
            <a:t> Nov.-20</a:t>
          </a:r>
          <a:r>
            <a:rPr lang="en-IN" sz="1400" baseline="30000" dirty="0" smtClean="0">
              <a:solidFill>
                <a:srgbClr val="C00000"/>
              </a:solidFill>
            </a:rPr>
            <a:t>th</a:t>
          </a:r>
          <a:r>
            <a:rPr lang="en-IN" sz="1400" dirty="0" smtClean="0">
              <a:solidFill>
                <a:srgbClr val="C00000"/>
              </a:solidFill>
            </a:rPr>
            <a:t> Dec.2017.</a:t>
          </a:r>
          <a:endParaRPr lang="en-IN" sz="1400" dirty="0"/>
        </a:p>
      </dgm:t>
    </dgm:pt>
    <dgm:pt modelId="{F0DBE3CC-CF06-4263-98D4-BE9DF5D0A8FE}" type="sibTrans" cxnId="{CEB02F9A-F482-4508-9496-58955AA2D119}">
      <dgm:prSet/>
      <dgm:spPr/>
      <dgm:t>
        <a:bodyPr/>
        <a:lstStyle/>
        <a:p>
          <a:endParaRPr lang="en-IN"/>
        </a:p>
      </dgm:t>
    </dgm:pt>
    <dgm:pt modelId="{B3569CE1-7BAC-4A8A-A6BD-DDFD88722FED}" type="parTrans" cxnId="{CEB02F9A-F482-4508-9496-58955AA2D119}">
      <dgm:prSet/>
      <dgm:spPr/>
      <dgm:t>
        <a:bodyPr/>
        <a:lstStyle/>
        <a:p>
          <a:endParaRPr lang="en-IN"/>
        </a:p>
      </dgm:t>
    </dgm:pt>
    <dgm:pt modelId="{2D0A6126-C2AC-47FE-8775-9CA4CC1F6552}">
      <dgm:prSet phldrT="[Text]" custT="1"/>
      <dgm:spPr>
        <a:solidFill>
          <a:srgbClr val="FFFF99"/>
        </a:solidFill>
      </dgm:spPr>
      <dgm:t>
        <a:bodyPr/>
        <a:lstStyle/>
        <a:p>
          <a:r>
            <a:rPr lang="en-IN" sz="1400" dirty="0" smtClean="0"/>
            <a:t>UGC </a:t>
          </a:r>
          <a:r>
            <a:rPr lang="en-IN" sz="1400" dirty="0" err="1" smtClean="0"/>
            <a:t>sponsered</a:t>
          </a:r>
          <a:r>
            <a:rPr lang="en-IN" sz="1400" dirty="0" smtClean="0"/>
            <a:t> Orientation programme from </a:t>
          </a:r>
          <a:r>
            <a:rPr lang="en-IN" sz="1600" dirty="0" smtClean="0"/>
            <a:t>CPDH</a:t>
          </a:r>
          <a:r>
            <a:rPr lang="en-IN" sz="1400" dirty="0" smtClean="0"/>
            <a:t>E ,DU 17</a:t>
          </a:r>
          <a:r>
            <a:rPr lang="en-IN" sz="1400" baseline="30000" dirty="0" smtClean="0"/>
            <a:t>th</a:t>
          </a:r>
          <a:r>
            <a:rPr lang="en-IN" sz="1400" dirty="0" smtClean="0"/>
            <a:t> Nov-15</a:t>
          </a:r>
          <a:r>
            <a:rPr lang="en-IN" sz="1400" baseline="30000" dirty="0" smtClean="0"/>
            <a:t>th</a:t>
          </a:r>
          <a:r>
            <a:rPr lang="en-IN" sz="1400" dirty="0" smtClean="0"/>
            <a:t> Dec.2015.</a:t>
          </a:r>
          <a:endParaRPr lang="en-IN" sz="1400" dirty="0"/>
        </a:p>
      </dgm:t>
    </dgm:pt>
    <dgm:pt modelId="{51015E14-AE55-4F6C-9B6B-635150A45FF9}" type="sibTrans" cxnId="{0D1FAA0C-F214-42EF-83DF-E046F0617E66}">
      <dgm:prSet/>
      <dgm:spPr/>
      <dgm:t>
        <a:bodyPr/>
        <a:lstStyle/>
        <a:p>
          <a:endParaRPr lang="en-IN"/>
        </a:p>
      </dgm:t>
    </dgm:pt>
    <dgm:pt modelId="{6909FFFB-EECC-4A81-BEFE-2CFBC97FA7FD}" type="parTrans" cxnId="{0D1FAA0C-F214-42EF-83DF-E046F0617E66}">
      <dgm:prSet/>
      <dgm:spPr/>
      <dgm:t>
        <a:bodyPr/>
        <a:lstStyle/>
        <a:p>
          <a:endParaRPr lang="en-IN"/>
        </a:p>
      </dgm:t>
    </dgm:pt>
    <dgm:pt modelId="{46CCAF36-54D2-4942-BFF0-C864B1158B7B}">
      <dgm:prSet phldrT="[Text]" custT="1"/>
      <dgm:spPr>
        <a:solidFill>
          <a:srgbClr val="FFFF99"/>
        </a:solidFill>
      </dgm:spPr>
      <dgm:t>
        <a:bodyPr/>
        <a:lstStyle/>
        <a:p>
          <a:r>
            <a:rPr lang="en-IN" sz="1400" dirty="0" smtClean="0">
              <a:solidFill>
                <a:schemeClr val="tx1"/>
              </a:solidFill>
            </a:rPr>
            <a:t>Participated  in Personality </a:t>
          </a:r>
          <a:r>
            <a:rPr lang="en-IN" sz="1400" dirty="0" smtClean="0"/>
            <a:t>Development workshop organized by Hindi  </a:t>
          </a:r>
          <a:r>
            <a:rPr lang="en-IN" sz="1400" dirty="0" err="1" smtClean="0"/>
            <a:t>Sahitya</a:t>
          </a:r>
          <a:r>
            <a:rPr lang="en-IN" sz="1400" dirty="0" smtClean="0"/>
            <a:t>  </a:t>
          </a:r>
          <a:r>
            <a:rPr lang="en-IN" sz="1400" dirty="0" err="1" smtClean="0"/>
            <a:t>sabha</a:t>
          </a:r>
          <a:r>
            <a:rPr lang="en-IN" sz="1400" dirty="0" smtClean="0"/>
            <a:t> at JMC Hall on 11</a:t>
          </a:r>
          <a:r>
            <a:rPr lang="en-IN" sz="1400" baseline="30000" dirty="0" smtClean="0"/>
            <a:t>th</a:t>
          </a:r>
          <a:r>
            <a:rPr lang="en-IN" sz="1400" dirty="0" smtClean="0"/>
            <a:t> September 2017.</a:t>
          </a:r>
          <a:endParaRPr lang="en-IN" sz="1400" dirty="0"/>
        </a:p>
      </dgm:t>
    </dgm:pt>
    <dgm:pt modelId="{9CFC835A-DD09-484D-BCBC-843B284C3A66}" type="parTrans" cxnId="{2680D03A-8AA9-43A1-9717-8923D7092D11}">
      <dgm:prSet/>
      <dgm:spPr/>
    </dgm:pt>
    <dgm:pt modelId="{A98144E1-8FDE-4B71-AE24-77AF0CA29B61}" type="sibTrans" cxnId="{2680D03A-8AA9-43A1-9717-8923D7092D11}">
      <dgm:prSet/>
      <dgm:spPr/>
    </dgm:pt>
    <dgm:pt modelId="{E61FD6F9-F20E-4E0E-9E5C-E50DE153D80E}" type="pres">
      <dgm:prSet presAssocID="{B389C89D-8252-40E1-B052-9C6A4C1B0827}" presName="Name0" presStyleCnt="0">
        <dgm:presLayoutVars>
          <dgm:dir/>
          <dgm:animLvl val="lvl"/>
          <dgm:resizeHandles val="exact"/>
        </dgm:presLayoutVars>
      </dgm:prSet>
      <dgm:spPr/>
      <dgm:t>
        <a:bodyPr/>
        <a:lstStyle/>
        <a:p>
          <a:endParaRPr lang="en-IN"/>
        </a:p>
      </dgm:t>
    </dgm:pt>
    <dgm:pt modelId="{F7F45AF7-B28A-4216-908A-28AD8847D77C}" type="pres">
      <dgm:prSet presAssocID="{B85D471A-DE49-4771-880B-64472E97C513}" presName="linNode" presStyleCnt="0"/>
      <dgm:spPr/>
    </dgm:pt>
    <dgm:pt modelId="{3B122223-CE99-40C3-9074-36C73B653B42}" type="pres">
      <dgm:prSet presAssocID="{B85D471A-DE49-4771-880B-64472E97C513}" presName="parentText" presStyleLbl="node1" presStyleIdx="0" presStyleCnt="1" custScaleX="100000">
        <dgm:presLayoutVars>
          <dgm:chMax val="1"/>
          <dgm:bulletEnabled val="1"/>
        </dgm:presLayoutVars>
      </dgm:prSet>
      <dgm:spPr/>
      <dgm:t>
        <a:bodyPr/>
        <a:lstStyle/>
        <a:p>
          <a:endParaRPr lang="en-IN"/>
        </a:p>
      </dgm:t>
    </dgm:pt>
    <dgm:pt modelId="{7820881B-4847-4624-9AEC-9D1AA2DA608E}" type="pres">
      <dgm:prSet presAssocID="{B85D471A-DE49-4771-880B-64472E97C513}" presName="descendantText" presStyleLbl="alignAccFollowNode1" presStyleIdx="0" presStyleCnt="1" custScaleY="122107">
        <dgm:presLayoutVars>
          <dgm:bulletEnabled val="1"/>
        </dgm:presLayoutVars>
      </dgm:prSet>
      <dgm:spPr/>
      <dgm:t>
        <a:bodyPr/>
        <a:lstStyle/>
        <a:p>
          <a:endParaRPr lang="en-IN"/>
        </a:p>
      </dgm:t>
    </dgm:pt>
  </dgm:ptLst>
  <dgm:cxnLst>
    <dgm:cxn modelId="{0D1FAA0C-F214-42EF-83DF-E046F0617E66}" srcId="{B85D471A-DE49-4771-880B-64472E97C513}" destId="{2D0A6126-C2AC-47FE-8775-9CA4CC1F6552}" srcOrd="0" destOrd="0" parTransId="{6909FFFB-EECC-4A81-BEFE-2CFBC97FA7FD}" sibTransId="{51015E14-AE55-4F6C-9B6B-635150A45FF9}"/>
    <dgm:cxn modelId="{D394C780-9AA4-4B5A-A2FE-A653B429F0C1}" type="presOf" srcId="{6BD36DBD-7E68-43BE-8820-7C486B08D821}" destId="{7820881B-4847-4624-9AEC-9D1AA2DA608E}" srcOrd="0" destOrd="1" presId="urn:microsoft.com/office/officeart/2005/8/layout/vList5"/>
    <dgm:cxn modelId="{169DC6D0-8ECC-4DA2-8651-77B44887AA48}" type="presOf" srcId="{BCE63CB1-406D-4DCE-87BC-82DEDC2CFF7B}" destId="{7820881B-4847-4624-9AEC-9D1AA2DA608E}" srcOrd="0" destOrd="4" presId="urn:microsoft.com/office/officeart/2005/8/layout/vList5"/>
    <dgm:cxn modelId="{32E740B2-24B6-4FAC-B76B-ADA04983CCED}" type="presOf" srcId="{2D0A6126-C2AC-47FE-8775-9CA4CC1F6552}" destId="{7820881B-4847-4624-9AEC-9D1AA2DA608E}" srcOrd="0" destOrd="0" presId="urn:microsoft.com/office/officeart/2005/8/layout/vList5"/>
    <dgm:cxn modelId="{36B10C2F-F9CE-4076-A3C7-DF21DA5199EB}" srcId="{B85D471A-DE49-4771-880B-64472E97C513}" destId="{53492E75-5892-4A19-96B0-B4D142E7876E}" srcOrd="3" destOrd="0" parTransId="{92D67A0C-E43B-4DE3-8AC6-71CE321C7C11}" sibTransId="{F146B8DB-DD14-402B-937E-48D009E7DFF1}"/>
    <dgm:cxn modelId="{2680D03A-8AA9-43A1-9717-8923D7092D11}" srcId="{B85D471A-DE49-4771-880B-64472E97C513}" destId="{46CCAF36-54D2-4942-BFF0-C864B1158B7B}" srcOrd="2" destOrd="0" parTransId="{9CFC835A-DD09-484D-BCBC-843B284C3A66}" sibTransId="{A98144E1-8FDE-4B71-AE24-77AF0CA29B61}"/>
    <dgm:cxn modelId="{6D67B426-1B8C-4B46-B0B3-BDB8F33296BD}" type="presOf" srcId="{53492E75-5892-4A19-96B0-B4D142E7876E}" destId="{7820881B-4847-4624-9AEC-9D1AA2DA608E}" srcOrd="0" destOrd="3" presId="urn:microsoft.com/office/officeart/2005/8/layout/vList5"/>
    <dgm:cxn modelId="{CEB02F9A-F482-4508-9496-58955AA2D119}" srcId="{B85D471A-DE49-4771-880B-64472E97C513}" destId="{6BD36DBD-7E68-43BE-8820-7C486B08D821}" srcOrd="1" destOrd="0" parTransId="{B3569CE1-7BAC-4A8A-A6BD-DDFD88722FED}" sibTransId="{F0DBE3CC-CF06-4263-98D4-BE9DF5D0A8FE}"/>
    <dgm:cxn modelId="{F3837A04-E39C-4976-8B32-5129CF9F629D}" type="presOf" srcId="{B389C89D-8252-40E1-B052-9C6A4C1B0827}" destId="{E61FD6F9-F20E-4E0E-9E5C-E50DE153D80E}" srcOrd="0" destOrd="0" presId="urn:microsoft.com/office/officeart/2005/8/layout/vList5"/>
    <dgm:cxn modelId="{650D5EF6-9252-4E3D-80DD-D20378E74AD7}" type="presOf" srcId="{46CCAF36-54D2-4942-BFF0-C864B1158B7B}" destId="{7820881B-4847-4624-9AEC-9D1AA2DA608E}" srcOrd="0" destOrd="2" presId="urn:microsoft.com/office/officeart/2005/8/layout/vList5"/>
    <dgm:cxn modelId="{DBFF87A6-30CA-4D77-941B-1F02555DBCC4}" type="presOf" srcId="{B85D471A-DE49-4771-880B-64472E97C513}" destId="{3B122223-CE99-40C3-9074-36C73B653B42}" srcOrd="0" destOrd="0" presId="urn:microsoft.com/office/officeart/2005/8/layout/vList5"/>
    <dgm:cxn modelId="{A83B2C82-0AF7-45FF-844D-5E3D5A526F75}" srcId="{B85D471A-DE49-4771-880B-64472E97C513}" destId="{BCE63CB1-406D-4DCE-87BC-82DEDC2CFF7B}" srcOrd="4" destOrd="0" parTransId="{895AFAA0-25FB-4C9C-91D2-78692DE9A456}" sibTransId="{F92382D5-0FAF-458E-89EF-BB0CDFDCBC8E}"/>
    <dgm:cxn modelId="{29563DEA-476B-4204-8C44-D8980BA06FF6}" srcId="{B389C89D-8252-40E1-B052-9C6A4C1B0827}" destId="{B85D471A-DE49-4771-880B-64472E97C513}" srcOrd="0" destOrd="0" parTransId="{F69952E6-3A2E-4FA4-87EB-1DFD618ADEF2}" sibTransId="{B2B3CAE0-FBD6-4B2F-AE93-55CE69EDA3E4}"/>
    <dgm:cxn modelId="{BFA5B0F0-F301-4B18-A5D0-512E49242665}" type="presParOf" srcId="{E61FD6F9-F20E-4E0E-9E5C-E50DE153D80E}" destId="{F7F45AF7-B28A-4216-908A-28AD8847D77C}" srcOrd="0" destOrd="0" presId="urn:microsoft.com/office/officeart/2005/8/layout/vList5"/>
    <dgm:cxn modelId="{642A9B56-6826-4B82-B650-8AE6CBCEAEC5}" type="presParOf" srcId="{F7F45AF7-B28A-4216-908A-28AD8847D77C}" destId="{3B122223-CE99-40C3-9074-36C73B653B42}" srcOrd="0" destOrd="0" presId="urn:microsoft.com/office/officeart/2005/8/layout/vList5"/>
    <dgm:cxn modelId="{9097E0AB-DA22-4EFF-AE60-C92E77454AC0}" type="presParOf" srcId="{F7F45AF7-B28A-4216-908A-28AD8847D77C}" destId="{7820881B-4847-4624-9AEC-9D1AA2DA608E}" srcOrd="1" destOrd="0" presId="urn:microsoft.com/office/officeart/2005/8/layout/vList5"/>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389C89D-8252-40E1-B052-9C6A4C1B0827}" type="doc">
      <dgm:prSet loTypeId="urn:microsoft.com/office/officeart/2005/8/layout/vList5" loCatId="list" qsTypeId="urn:microsoft.com/office/officeart/2005/8/quickstyle/simple1" qsCatId="simple" csTypeId="urn:microsoft.com/office/officeart/2005/8/colors/colorful4" csCatId="colorful" phldr="1"/>
      <dgm:spPr/>
      <dgm:t>
        <a:bodyPr/>
        <a:lstStyle/>
        <a:p>
          <a:endParaRPr lang="en-IN"/>
        </a:p>
      </dgm:t>
    </dgm:pt>
    <dgm:pt modelId="{B85D471A-DE49-4771-880B-64472E97C513}">
      <dgm:prSet phldrT="[Text]" custT="1"/>
      <dgm:spPr>
        <a:solidFill>
          <a:srgbClr val="A50021"/>
        </a:solidFill>
      </dgm:spPr>
      <dgm:t>
        <a:bodyPr/>
        <a:lstStyle/>
        <a:p>
          <a:r>
            <a:rPr lang="en-IN" sz="3200" b="1" dirty="0" smtClean="0"/>
            <a:t>DR. ANUPAMA SRIVASTAVA</a:t>
          </a:r>
          <a:endParaRPr lang="en-IN" sz="3200" b="1" dirty="0"/>
        </a:p>
      </dgm:t>
    </dgm:pt>
    <dgm:pt modelId="{F69952E6-3A2E-4FA4-87EB-1DFD618ADEF2}" type="parTrans" cxnId="{29563DEA-476B-4204-8C44-D8980BA06FF6}">
      <dgm:prSet/>
      <dgm:spPr/>
      <dgm:t>
        <a:bodyPr/>
        <a:lstStyle/>
        <a:p>
          <a:endParaRPr lang="en-IN"/>
        </a:p>
      </dgm:t>
    </dgm:pt>
    <dgm:pt modelId="{B2B3CAE0-FBD6-4B2F-AE93-55CE69EDA3E4}" type="sibTrans" cxnId="{29563DEA-476B-4204-8C44-D8980BA06FF6}">
      <dgm:prSet/>
      <dgm:spPr/>
      <dgm:t>
        <a:bodyPr/>
        <a:lstStyle/>
        <a:p>
          <a:endParaRPr lang="en-IN"/>
        </a:p>
      </dgm:t>
    </dgm:pt>
    <dgm:pt modelId="{53492E75-5892-4A19-96B0-B4D142E7876E}">
      <dgm:prSet phldrT="[Text]" custT="1"/>
      <dgm:spPr>
        <a:solidFill>
          <a:srgbClr val="FFFF99"/>
        </a:solidFill>
      </dgm:spPr>
      <dgm:t>
        <a:bodyPr/>
        <a:lstStyle/>
        <a:p>
          <a:r>
            <a:rPr lang="en-IN" sz="1400" dirty="0" smtClean="0">
              <a:solidFill>
                <a:srgbClr val="C00000"/>
              </a:solidFill>
            </a:rPr>
            <a:t>Participated in One day seminar  on ‘</a:t>
          </a:r>
          <a:r>
            <a:rPr lang="en-IN" sz="1400" dirty="0" err="1" smtClean="0">
              <a:solidFill>
                <a:srgbClr val="C00000"/>
              </a:solidFill>
            </a:rPr>
            <a:t>Stree</a:t>
          </a:r>
          <a:r>
            <a:rPr lang="en-IN" sz="1400" dirty="0" smtClean="0">
              <a:solidFill>
                <a:srgbClr val="C00000"/>
              </a:solidFill>
            </a:rPr>
            <a:t> </a:t>
          </a:r>
          <a:r>
            <a:rPr lang="en-IN" sz="1400" dirty="0" err="1" smtClean="0">
              <a:solidFill>
                <a:srgbClr val="C00000"/>
              </a:solidFill>
            </a:rPr>
            <a:t>Vimarsh</a:t>
          </a:r>
          <a:r>
            <a:rPr lang="en-IN" sz="1400" dirty="0" smtClean="0">
              <a:solidFill>
                <a:srgbClr val="C00000"/>
              </a:solidFill>
            </a:rPr>
            <a:t> :</a:t>
          </a:r>
          <a:r>
            <a:rPr lang="en-IN" sz="1400" dirty="0" err="1" smtClean="0">
              <a:solidFill>
                <a:srgbClr val="C00000"/>
              </a:solidFill>
            </a:rPr>
            <a:t>Samkaaleen</a:t>
          </a:r>
          <a:r>
            <a:rPr lang="en-IN" sz="1400" dirty="0" smtClean="0">
              <a:solidFill>
                <a:srgbClr val="C00000"/>
              </a:solidFill>
            </a:rPr>
            <a:t>  </a:t>
          </a:r>
          <a:r>
            <a:rPr lang="en-IN" sz="1400" dirty="0" err="1" smtClean="0">
              <a:solidFill>
                <a:srgbClr val="C00000"/>
              </a:solidFill>
            </a:rPr>
            <a:t>Samdarsh</a:t>
          </a:r>
          <a:r>
            <a:rPr lang="en-IN" sz="1400" dirty="0" smtClean="0">
              <a:solidFill>
                <a:srgbClr val="C00000"/>
              </a:solidFill>
            </a:rPr>
            <a:t> at JMC, MPH on 16</a:t>
          </a:r>
          <a:r>
            <a:rPr lang="en-IN" sz="1400" baseline="30000" dirty="0" smtClean="0">
              <a:solidFill>
                <a:srgbClr val="C00000"/>
              </a:solidFill>
            </a:rPr>
            <a:t>th</a:t>
          </a:r>
          <a:r>
            <a:rPr lang="en-IN" sz="1400" dirty="0" smtClean="0">
              <a:solidFill>
                <a:srgbClr val="C00000"/>
              </a:solidFill>
            </a:rPr>
            <a:t> March 2018.</a:t>
          </a:r>
          <a:endParaRPr lang="en-IN" sz="1400" dirty="0">
            <a:solidFill>
              <a:srgbClr val="C00000"/>
            </a:solidFill>
          </a:endParaRPr>
        </a:p>
      </dgm:t>
    </dgm:pt>
    <dgm:pt modelId="{92D67A0C-E43B-4DE3-8AC6-71CE321C7C11}" type="parTrans" cxnId="{36B10C2F-F9CE-4076-A3C7-DF21DA5199EB}">
      <dgm:prSet/>
      <dgm:spPr/>
      <dgm:t>
        <a:bodyPr/>
        <a:lstStyle/>
        <a:p>
          <a:endParaRPr lang="en-IN"/>
        </a:p>
      </dgm:t>
    </dgm:pt>
    <dgm:pt modelId="{F146B8DB-DD14-402B-937E-48D009E7DFF1}" type="sibTrans" cxnId="{36B10C2F-F9CE-4076-A3C7-DF21DA5199EB}">
      <dgm:prSet/>
      <dgm:spPr/>
      <dgm:t>
        <a:bodyPr/>
        <a:lstStyle/>
        <a:p>
          <a:endParaRPr lang="en-IN"/>
        </a:p>
      </dgm:t>
    </dgm:pt>
    <dgm:pt modelId="{6BD36DBD-7E68-43BE-8820-7C486B08D821}">
      <dgm:prSet phldrT="[Text]" custT="1"/>
      <dgm:spPr>
        <a:solidFill>
          <a:srgbClr val="FFFF99"/>
        </a:solidFill>
      </dgm:spPr>
      <dgm:t>
        <a:bodyPr/>
        <a:lstStyle/>
        <a:p>
          <a:r>
            <a:rPr lang="en-IN" sz="1400" dirty="0" smtClean="0"/>
            <a:t>Participated  in Personality Development workshop organized by Hindi  </a:t>
          </a:r>
          <a:r>
            <a:rPr lang="en-IN" sz="1400" dirty="0" err="1" smtClean="0"/>
            <a:t>Sahitya</a:t>
          </a:r>
          <a:r>
            <a:rPr lang="en-IN" sz="1400" dirty="0" smtClean="0"/>
            <a:t>  </a:t>
          </a:r>
          <a:r>
            <a:rPr lang="en-IN" sz="1400" dirty="0" err="1" smtClean="0"/>
            <a:t>Sabha</a:t>
          </a:r>
          <a:r>
            <a:rPr lang="en-IN" sz="1400" dirty="0" smtClean="0"/>
            <a:t> at JMC Hall on 11</a:t>
          </a:r>
          <a:r>
            <a:rPr lang="en-IN" sz="1400" baseline="30000" dirty="0" smtClean="0"/>
            <a:t>th</a:t>
          </a:r>
          <a:r>
            <a:rPr lang="en-IN" sz="1400" dirty="0" smtClean="0"/>
            <a:t> September 2017.</a:t>
          </a:r>
          <a:endParaRPr lang="en-IN" sz="1400" dirty="0"/>
        </a:p>
      </dgm:t>
    </dgm:pt>
    <dgm:pt modelId="{B3569CE1-7BAC-4A8A-A6BD-DDFD88722FED}" type="parTrans" cxnId="{CEB02F9A-F482-4508-9496-58955AA2D119}">
      <dgm:prSet/>
      <dgm:spPr/>
      <dgm:t>
        <a:bodyPr/>
        <a:lstStyle/>
        <a:p>
          <a:endParaRPr lang="en-IN"/>
        </a:p>
      </dgm:t>
    </dgm:pt>
    <dgm:pt modelId="{F0DBE3CC-CF06-4263-98D4-BE9DF5D0A8FE}" type="sibTrans" cxnId="{CEB02F9A-F482-4508-9496-58955AA2D119}">
      <dgm:prSet/>
      <dgm:spPr/>
      <dgm:t>
        <a:bodyPr/>
        <a:lstStyle/>
        <a:p>
          <a:endParaRPr lang="en-IN"/>
        </a:p>
      </dgm:t>
    </dgm:pt>
    <dgm:pt modelId="{BCE63CB1-406D-4DCE-87BC-82DEDC2CFF7B}">
      <dgm:prSet phldrT="[Text]" custT="1"/>
      <dgm:spPr>
        <a:solidFill>
          <a:srgbClr val="FFFF99"/>
        </a:solidFill>
      </dgm:spPr>
      <dgm:t>
        <a:bodyPr/>
        <a:lstStyle/>
        <a:p>
          <a:r>
            <a:rPr lang="en-IN" sz="1400" dirty="0" smtClean="0"/>
            <a:t>Attended  IQAC – Research Methodology Qualitative and Quantitative methods at JMC Hall on 3</a:t>
          </a:r>
          <a:r>
            <a:rPr lang="en-IN" sz="1400" baseline="30000" dirty="0" smtClean="0"/>
            <a:t>rd</a:t>
          </a:r>
          <a:r>
            <a:rPr lang="en-IN" sz="1400" dirty="0" smtClean="0"/>
            <a:t>- 4</a:t>
          </a:r>
          <a:r>
            <a:rPr lang="en-IN" sz="1400" baseline="30000" dirty="0" smtClean="0"/>
            <a:t>th</a:t>
          </a:r>
          <a:r>
            <a:rPr lang="en-IN" sz="1400" dirty="0" smtClean="0"/>
            <a:t> April 2018. </a:t>
          </a:r>
          <a:endParaRPr lang="en-IN" sz="1400" dirty="0"/>
        </a:p>
      </dgm:t>
    </dgm:pt>
    <dgm:pt modelId="{895AFAA0-25FB-4C9C-91D2-78692DE9A456}" type="parTrans" cxnId="{A83B2C82-0AF7-45FF-844D-5E3D5A526F75}">
      <dgm:prSet/>
      <dgm:spPr/>
      <dgm:t>
        <a:bodyPr/>
        <a:lstStyle/>
        <a:p>
          <a:endParaRPr lang="en-IN"/>
        </a:p>
      </dgm:t>
    </dgm:pt>
    <dgm:pt modelId="{F92382D5-0FAF-458E-89EF-BB0CDFDCBC8E}" type="sibTrans" cxnId="{A83B2C82-0AF7-45FF-844D-5E3D5A526F75}">
      <dgm:prSet/>
      <dgm:spPr/>
      <dgm:t>
        <a:bodyPr/>
        <a:lstStyle/>
        <a:p>
          <a:endParaRPr lang="en-IN"/>
        </a:p>
      </dgm:t>
    </dgm:pt>
    <dgm:pt modelId="{DB24B802-8804-4396-A459-EA2FD6099FC8}">
      <dgm:prSet phldrT="[Text]" custT="1"/>
      <dgm:spPr>
        <a:solidFill>
          <a:srgbClr val="FFFF99"/>
        </a:solidFill>
      </dgm:spPr>
      <dgm:t>
        <a:bodyPr/>
        <a:lstStyle/>
        <a:p>
          <a:r>
            <a:rPr lang="en-IN" sz="1400" dirty="0" smtClean="0">
              <a:solidFill>
                <a:srgbClr val="C00000"/>
              </a:solidFill>
            </a:rPr>
            <a:t>Presented  &amp; Published Research Paper  ‘ Ghazal  </a:t>
          </a:r>
          <a:r>
            <a:rPr lang="en-IN" sz="1400" dirty="0" err="1" smtClean="0">
              <a:solidFill>
                <a:srgbClr val="C00000"/>
              </a:solidFill>
            </a:rPr>
            <a:t>ke</a:t>
          </a:r>
          <a:r>
            <a:rPr lang="en-IN" sz="1400" dirty="0" smtClean="0">
              <a:solidFill>
                <a:srgbClr val="C00000"/>
              </a:solidFill>
            </a:rPr>
            <a:t> </a:t>
          </a:r>
          <a:r>
            <a:rPr lang="en-IN" sz="1400" dirty="0" err="1" smtClean="0">
              <a:solidFill>
                <a:srgbClr val="C00000"/>
              </a:solidFill>
            </a:rPr>
            <a:t>Bahaane</a:t>
          </a:r>
          <a:r>
            <a:rPr lang="en-IN" sz="1400" dirty="0" smtClean="0">
              <a:solidFill>
                <a:srgbClr val="C00000"/>
              </a:solidFill>
            </a:rPr>
            <a:t> ‘ in National Seminar on ‘Hindi </a:t>
          </a:r>
          <a:r>
            <a:rPr lang="en-IN" sz="1400" dirty="0" err="1" smtClean="0">
              <a:solidFill>
                <a:srgbClr val="C00000"/>
              </a:solidFill>
            </a:rPr>
            <a:t>Kavita</a:t>
          </a:r>
          <a:r>
            <a:rPr lang="en-IN" sz="1400" dirty="0" smtClean="0">
              <a:solidFill>
                <a:srgbClr val="C00000"/>
              </a:solidFill>
            </a:rPr>
            <a:t> : </a:t>
          </a:r>
          <a:r>
            <a:rPr lang="en-IN" sz="1400" dirty="0" err="1" smtClean="0">
              <a:solidFill>
                <a:srgbClr val="C00000"/>
              </a:solidFill>
            </a:rPr>
            <a:t>Naye</a:t>
          </a:r>
          <a:r>
            <a:rPr lang="en-IN" sz="1400" dirty="0" smtClean="0">
              <a:solidFill>
                <a:srgbClr val="C00000"/>
              </a:solidFill>
            </a:rPr>
            <a:t> </a:t>
          </a:r>
          <a:r>
            <a:rPr lang="en-IN" sz="1400" dirty="0" err="1" smtClean="0">
              <a:solidFill>
                <a:srgbClr val="C00000"/>
              </a:solidFill>
            </a:rPr>
            <a:t>Rachnatmak</a:t>
          </a:r>
          <a:r>
            <a:rPr lang="en-IN" sz="1400" dirty="0" smtClean="0">
              <a:solidFill>
                <a:srgbClr val="C00000"/>
              </a:solidFill>
            </a:rPr>
            <a:t> </a:t>
          </a:r>
          <a:r>
            <a:rPr lang="en-IN" sz="1400" dirty="0" err="1" smtClean="0">
              <a:solidFill>
                <a:srgbClr val="C00000"/>
              </a:solidFill>
            </a:rPr>
            <a:t>Sarokar</a:t>
          </a:r>
          <a:r>
            <a:rPr lang="en-IN" sz="1400" dirty="0" smtClean="0">
              <a:solidFill>
                <a:srgbClr val="C00000"/>
              </a:solidFill>
            </a:rPr>
            <a:t>’ at PGDAV College ,DU on 23</a:t>
          </a:r>
          <a:r>
            <a:rPr lang="en-IN" sz="1400" baseline="30000" dirty="0" smtClean="0">
              <a:solidFill>
                <a:srgbClr val="C00000"/>
              </a:solidFill>
            </a:rPr>
            <a:t>rd</a:t>
          </a:r>
          <a:r>
            <a:rPr lang="en-IN" sz="1400" dirty="0" smtClean="0">
              <a:solidFill>
                <a:srgbClr val="C00000"/>
              </a:solidFill>
            </a:rPr>
            <a:t>-24</a:t>
          </a:r>
          <a:r>
            <a:rPr lang="en-IN" sz="1400" baseline="30000" dirty="0" smtClean="0">
              <a:solidFill>
                <a:srgbClr val="C00000"/>
              </a:solidFill>
            </a:rPr>
            <a:t>th</a:t>
          </a:r>
          <a:r>
            <a:rPr lang="en-IN" sz="1400" dirty="0" smtClean="0">
              <a:solidFill>
                <a:srgbClr val="C00000"/>
              </a:solidFill>
            </a:rPr>
            <a:t> March 2017. ISBN-  987-93-82-97-72-8.</a:t>
          </a:r>
          <a:endParaRPr lang="en-IN" sz="1400" dirty="0">
            <a:solidFill>
              <a:srgbClr val="C00000"/>
            </a:solidFill>
          </a:endParaRPr>
        </a:p>
      </dgm:t>
    </dgm:pt>
    <dgm:pt modelId="{DADC1C1E-01DE-4013-91FD-88BD5DE2926A}" type="parTrans" cxnId="{5324A1A8-EA04-45BF-9265-09AFFE6AD637}">
      <dgm:prSet/>
      <dgm:spPr/>
    </dgm:pt>
    <dgm:pt modelId="{536CDC48-6B73-4A1A-AE15-940CF6DA33A5}" type="sibTrans" cxnId="{5324A1A8-EA04-45BF-9265-09AFFE6AD637}">
      <dgm:prSet/>
      <dgm:spPr/>
    </dgm:pt>
    <dgm:pt modelId="{BDFE579F-FDDC-46F0-9851-D63E0D139478}">
      <dgm:prSet phldrT="[Text]" custT="1"/>
      <dgm:spPr>
        <a:solidFill>
          <a:srgbClr val="FFFF99"/>
        </a:solidFill>
      </dgm:spPr>
      <dgm:t>
        <a:bodyPr/>
        <a:lstStyle/>
        <a:p>
          <a:r>
            <a:rPr lang="en-IN" sz="1400" dirty="0" smtClean="0"/>
            <a:t>Book published ‘</a:t>
          </a:r>
          <a:r>
            <a:rPr lang="en-IN" sz="1400" dirty="0" err="1" smtClean="0"/>
            <a:t>Basanti</a:t>
          </a:r>
          <a:r>
            <a:rPr lang="en-IN" sz="1400" dirty="0" smtClean="0"/>
            <a:t>: </a:t>
          </a:r>
          <a:r>
            <a:rPr lang="en-IN" sz="1400" dirty="0" err="1" smtClean="0"/>
            <a:t>Ek</a:t>
          </a:r>
          <a:r>
            <a:rPr lang="en-IN" sz="1400" dirty="0" smtClean="0"/>
            <a:t> </a:t>
          </a:r>
          <a:r>
            <a:rPr lang="en-IN" sz="1400" dirty="0" err="1" smtClean="0"/>
            <a:t>Avlokan</a:t>
          </a:r>
          <a:r>
            <a:rPr lang="en-IN" sz="1400" dirty="0" smtClean="0"/>
            <a:t>’  from  ‘</a:t>
          </a:r>
          <a:r>
            <a:rPr lang="en-IN" sz="1400" dirty="0" err="1" smtClean="0"/>
            <a:t>Sahitya</a:t>
          </a:r>
          <a:r>
            <a:rPr lang="en-IN" sz="1400" dirty="0" smtClean="0"/>
            <a:t> </a:t>
          </a:r>
          <a:r>
            <a:rPr lang="en-IN" sz="1400" dirty="0" err="1" smtClean="0"/>
            <a:t>Sanchay</a:t>
          </a:r>
          <a:r>
            <a:rPr lang="en-IN" sz="1400" dirty="0" smtClean="0"/>
            <a:t>, New Delhi. ISBN- 978-81-91032-08-6.</a:t>
          </a:r>
          <a:endParaRPr lang="en-IN" sz="1400" dirty="0"/>
        </a:p>
      </dgm:t>
    </dgm:pt>
    <dgm:pt modelId="{3028A36A-A12F-49F6-BA0A-500CF8E3798E}" type="parTrans" cxnId="{249A4105-4E90-4BB2-9275-FF94E0358C6E}">
      <dgm:prSet/>
      <dgm:spPr/>
    </dgm:pt>
    <dgm:pt modelId="{2588B9DF-5A0A-40F1-A210-65955194CBBF}" type="sibTrans" cxnId="{249A4105-4E90-4BB2-9275-FF94E0358C6E}">
      <dgm:prSet/>
      <dgm:spPr/>
    </dgm:pt>
    <dgm:pt modelId="{502118D9-196C-4BB1-B0D0-6DCFBAA9D317}">
      <dgm:prSet phldrT="[Text]" custT="1"/>
      <dgm:spPr>
        <a:solidFill>
          <a:srgbClr val="FFFF99"/>
        </a:solidFill>
      </dgm:spPr>
      <dgm:t>
        <a:bodyPr/>
        <a:lstStyle/>
        <a:p>
          <a:r>
            <a:rPr lang="en-IN" sz="1400" dirty="0" smtClean="0"/>
            <a:t>Award of Meritorious Alumni  by </a:t>
          </a:r>
          <a:r>
            <a:rPr lang="en-IN" sz="1400" dirty="0" err="1" smtClean="0"/>
            <a:t>Shyama</a:t>
          </a:r>
          <a:r>
            <a:rPr lang="en-IN" sz="1400" dirty="0" smtClean="0"/>
            <a:t> Prasad </a:t>
          </a:r>
          <a:r>
            <a:rPr lang="en-IN" sz="1400" dirty="0" err="1" smtClean="0"/>
            <a:t>Mukherji</a:t>
          </a:r>
          <a:r>
            <a:rPr lang="en-IN" sz="1400" dirty="0" smtClean="0"/>
            <a:t> </a:t>
          </a:r>
          <a:r>
            <a:rPr lang="en-IN" sz="1400" dirty="0" err="1" smtClean="0"/>
            <a:t>College,DU</a:t>
          </a:r>
          <a:r>
            <a:rPr lang="en-IN" sz="1400" dirty="0" smtClean="0"/>
            <a:t> on 29</a:t>
          </a:r>
          <a:r>
            <a:rPr lang="en-IN" sz="1400" baseline="30000" dirty="0" smtClean="0"/>
            <a:t>th</a:t>
          </a:r>
          <a:r>
            <a:rPr lang="en-IN" sz="1400" dirty="0" smtClean="0"/>
            <a:t> May.2017.</a:t>
          </a:r>
          <a:endParaRPr lang="en-IN" sz="1400" dirty="0"/>
        </a:p>
      </dgm:t>
    </dgm:pt>
    <dgm:pt modelId="{3257A17A-007E-46C6-8A25-2114BC1B5592}" type="parTrans" cxnId="{364B57D2-C366-4A06-AE03-C4C6C33F6B4A}">
      <dgm:prSet/>
      <dgm:spPr/>
    </dgm:pt>
    <dgm:pt modelId="{2B99791F-70D9-4806-8B7B-223B50D43ABD}" type="sibTrans" cxnId="{364B57D2-C366-4A06-AE03-C4C6C33F6B4A}">
      <dgm:prSet/>
      <dgm:spPr/>
    </dgm:pt>
    <dgm:pt modelId="{287E04BC-1751-47C5-A628-D15FE3BDB713}">
      <dgm:prSet phldrT="[Text]" custT="1"/>
      <dgm:spPr>
        <a:solidFill>
          <a:srgbClr val="FFFF99"/>
        </a:solidFill>
      </dgm:spPr>
      <dgm:t>
        <a:bodyPr/>
        <a:lstStyle/>
        <a:p>
          <a:r>
            <a:rPr lang="en-IN" sz="1400" dirty="0" smtClean="0">
              <a:solidFill>
                <a:srgbClr val="C00000"/>
              </a:solidFill>
            </a:rPr>
            <a:t>Presented  &amp; Published Research Paper  ‘</a:t>
          </a:r>
          <a:r>
            <a:rPr lang="en-IN" sz="1400" dirty="0" err="1" smtClean="0">
              <a:solidFill>
                <a:srgbClr val="C00000"/>
              </a:solidFill>
            </a:rPr>
            <a:t>Saangitik</a:t>
          </a:r>
          <a:r>
            <a:rPr lang="en-IN" sz="1400" dirty="0" smtClean="0">
              <a:solidFill>
                <a:srgbClr val="C00000"/>
              </a:solidFill>
            </a:rPr>
            <a:t>  </a:t>
          </a:r>
          <a:r>
            <a:rPr lang="en-IN" sz="1400" dirty="0" err="1" smtClean="0">
              <a:solidFill>
                <a:srgbClr val="C00000"/>
              </a:solidFill>
            </a:rPr>
            <a:t>Veethiyon</a:t>
          </a:r>
          <a:r>
            <a:rPr lang="en-IN" sz="1400" dirty="0" smtClean="0">
              <a:solidFill>
                <a:srgbClr val="C00000"/>
              </a:solidFill>
            </a:rPr>
            <a:t>  </a:t>
          </a:r>
          <a:r>
            <a:rPr lang="en-IN" sz="1400" dirty="0" err="1" smtClean="0">
              <a:solidFill>
                <a:srgbClr val="C00000"/>
              </a:solidFill>
            </a:rPr>
            <a:t>mein</a:t>
          </a:r>
          <a:r>
            <a:rPr lang="en-IN" sz="1400" dirty="0" smtClean="0">
              <a:solidFill>
                <a:srgbClr val="C00000"/>
              </a:solidFill>
            </a:rPr>
            <a:t>  </a:t>
          </a:r>
          <a:r>
            <a:rPr lang="en-IN" sz="1400" dirty="0" err="1" smtClean="0">
              <a:solidFill>
                <a:srgbClr val="C00000"/>
              </a:solidFill>
            </a:rPr>
            <a:t>Vinay</a:t>
          </a:r>
          <a:r>
            <a:rPr lang="en-IN" sz="1400" dirty="0" smtClean="0">
              <a:solidFill>
                <a:srgbClr val="C00000"/>
              </a:solidFill>
            </a:rPr>
            <a:t> </a:t>
          </a:r>
          <a:r>
            <a:rPr lang="en-IN" sz="1400" dirty="0" err="1" smtClean="0">
              <a:solidFill>
                <a:srgbClr val="C00000"/>
              </a:solidFill>
            </a:rPr>
            <a:t>Patrika</a:t>
          </a:r>
          <a:r>
            <a:rPr lang="en-IN" sz="1400" dirty="0" smtClean="0">
              <a:solidFill>
                <a:srgbClr val="C00000"/>
              </a:solidFill>
            </a:rPr>
            <a:t>’ in National Seminar on ‘ </a:t>
          </a:r>
          <a:r>
            <a:rPr lang="en-IN" sz="1400" dirty="0" err="1" smtClean="0">
              <a:solidFill>
                <a:srgbClr val="C00000"/>
              </a:solidFill>
            </a:rPr>
            <a:t>Bhartiya</a:t>
          </a:r>
          <a:r>
            <a:rPr lang="en-IN" sz="1400" dirty="0" smtClean="0">
              <a:solidFill>
                <a:srgbClr val="C00000"/>
              </a:solidFill>
            </a:rPr>
            <a:t> </a:t>
          </a:r>
          <a:r>
            <a:rPr lang="en-IN" sz="1400" dirty="0" err="1" smtClean="0">
              <a:solidFill>
                <a:srgbClr val="C00000"/>
              </a:solidFill>
            </a:rPr>
            <a:t>Sanskriti</a:t>
          </a:r>
          <a:r>
            <a:rPr lang="en-IN" sz="1400" dirty="0" smtClean="0">
              <a:solidFill>
                <a:srgbClr val="C00000"/>
              </a:solidFill>
            </a:rPr>
            <a:t> </a:t>
          </a:r>
          <a:r>
            <a:rPr lang="en-IN" sz="1400" dirty="0" err="1" smtClean="0">
              <a:solidFill>
                <a:srgbClr val="C00000"/>
              </a:solidFill>
            </a:rPr>
            <a:t>ke</a:t>
          </a:r>
          <a:r>
            <a:rPr lang="en-IN" sz="1400" dirty="0" smtClean="0">
              <a:solidFill>
                <a:srgbClr val="C00000"/>
              </a:solidFill>
            </a:rPr>
            <a:t> </a:t>
          </a:r>
          <a:r>
            <a:rPr lang="en-IN" sz="1400" dirty="0" err="1" smtClean="0">
              <a:solidFill>
                <a:srgbClr val="C00000"/>
              </a:solidFill>
            </a:rPr>
            <a:t>Unnaayak</a:t>
          </a:r>
          <a:r>
            <a:rPr lang="en-IN" sz="1400" dirty="0" smtClean="0">
              <a:solidFill>
                <a:srgbClr val="C00000"/>
              </a:solidFill>
            </a:rPr>
            <a:t> </a:t>
          </a:r>
          <a:r>
            <a:rPr lang="en-IN" sz="1400" dirty="0" err="1" smtClean="0">
              <a:solidFill>
                <a:srgbClr val="C00000"/>
              </a:solidFill>
            </a:rPr>
            <a:t>Goswami</a:t>
          </a:r>
          <a:r>
            <a:rPr lang="en-IN" sz="1400" dirty="0" smtClean="0">
              <a:solidFill>
                <a:srgbClr val="C00000"/>
              </a:solidFill>
            </a:rPr>
            <a:t> </a:t>
          </a:r>
          <a:r>
            <a:rPr lang="en-IN" sz="1400" dirty="0" err="1" smtClean="0">
              <a:solidFill>
                <a:srgbClr val="C00000"/>
              </a:solidFill>
            </a:rPr>
            <a:t>Tulsidas</a:t>
          </a:r>
          <a:r>
            <a:rPr lang="en-IN" sz="1400" dirty="0" smtClean="0">
              <a:solidFill>
                <a:srgbClr val="C00000"/>
              </a:solidFill>
            </a:rPr>
            <a:t>’  organized by </a:t>
          </a:r>
          <a:r>
            <a:rPr lang="en-IN" sz="1400" dirty="0" err="1" smtClean="0">
              <a:solidFill>
                <a:srgbClr val="C00000"/>
              </a:solidFill>
            </a:rPr>
            <a:t>Indra</a:t>
          </a:r>
          <a:r>
            <a:rPr lang="en-IN" sz="1400" dirty="0" smtClean="0">
              <a:solidFill>
                <a:srgbClr val="C00000"/>
              </a:solidFill>
            </a:rPr>
            <a:t> </a:t>
          </a:r>
          <a:r>
            <a:rPr lang="en-IN" sz="1400" dirty="0" err="1" smtClean="0">
              <a:solidFill>
                <a:srgbClr val="C00000"/>
              </a:solidFill>
            </a:rPr>
            <a:t>Prastha</a:t>
          </a:r>
          <a:r>
            <a:rPr lang="en-IN" sz="1400" dirty="0" smtClean="0">
              <a:solidFill>
                <a:srgbClr val="C00000"/>
              </a:solidFill>
            </a:rPr>
            <a:t> </a:t>
          </a:r>
          <a:r>
            <a:rPr lang="en-IN" sz="1400" dirty="0" err="1" smtClean="0">
              <a:solidFill>
                <a:srgbClr val="C00000"/>
              </a:solidFill>
            </a:rPr>
            <a:t>Sahitya</a:t>
          </a:r>
          <a:r>
            <a:rPr lang="en-IN" sz="1400" dirty="0" smtClean="0">
              <a:solidFill>
                <a:srgbClr val="C00000"/>
              </a:solidFill>
            </a:rPr>
            <a:t> </a:t>
          </a:r>
          <a:r>
            <a:rPr lang="en-IN" sz="1400" dirty="0" err="1" smtClean="0">
              <a:solidFill>
                <a:srgbClr val="C00000"/>
              </a:solidFill>
            </a:rPr>
            <a:t>Bharti</a:t>
          </a:r>
          <a:r>
            <a:rPr lang="en-IN" sz="1400" dirty="0" smtClean="0">
              <a:solidFill>
                <a:srgbClr val="C00000"/>
              </a:solidFill>
            </a:rPr>
            <a:t>  at  Delhi Public Library , Delhi on 31</a:t>
          </a:r>
          <a:r>
            <a:rPr lang="en-IN" sz="1400" baseline="30000" dirty="0" smtClean="0">
              <a:solidFill>
                <a:srgbClr val="C00000"/>
              </a:solidFill>
            </a:rPr>
            <a:t>st</a:t>
          </a:r>
          <a:r>
            <a:rPr lang="en-IN" sz="1400" dirty="0" smtClean="0">
              <a:solidFill>
                <a:srgbClr val="C00000"/>
              </a:solidFill>
            </a:rPr>
            <a:t> July 2017.Published  in Online Journal  ‘APNI  MAATI’.</a:t>
          </a:r>
          <a:endParaRPr lang="en-IN" sz="1400" dirty="0">
            <a:solidFill>
              <a:srgbClr val="C00000"/>
            </a:solidFill>
          </a:endParaRPr>
        </a:p>
      </dgm:t>
    </dgm:pt>
    <dgm:pt modelId="{FF1C475D-36E9-4783-B159-076AD4D0620F}" type="parTrans" cxnId="{8D1DFED0-C8E6-415A-B614-7A58B5299C79}">
      <dgm:prSet/>
      <dgm:spPr/>
    </dgm:pt>
    <dgm:pt modelId="{23D1E89A-86FD-4A5B-9CDE-5C7E97B3EFD0}" type="sibTrans" cxnId="{8D1DFED0-C8E6-415A-B614-7A58B5299C79}">
      <dgm:prSet/>
      <dgm:spPr/>
    </dgm:pt>
    <dgm:pt modelId="{CB12FF5D-C543-40C8-AD9A-E4D28D639577}">
      <dgm:prSet phldrT="[Text]" custT="1"/>
      <dgm:spPr>
        <a:solidFill>
          <a:srgbClr val="FFFF99"/>
        </a:solidFill>
      </dgm:spPr>
      <dgm:t>
        <a:bodyPr/>
        <a:lstStyle/>
        <a:p>
          <a:r>
            <a:rPr lang="en-IN" sz="1400" dirty="0" smtClean="0"/>
            <a:t>Presented &amp; Published Research Paper ‘ </a:t>
          </a:r>
          <a:r>
            <a:rPr lang="en-IN" sz="1400" dirty="0" err="1" smtClean="0"/>
            <a:t>Jeevan</a:t>
          </a:r>
          <a:r>
            <a:rPr lang="en-IN" sz="1400" dirty="0" smtClean="0"/>
            <a:t>  </a:t>
          </a:r>
          <a:r>
            <a:rPr lang="en-IN" sz="1400" dirty="0" err="1" smtClean="0"/>
            <a:t>Sootra</a:t>
          </a:r>
          <a:r>
            <a:rPr lang="en-IN" sz="1400" dirty="0" smtClean="0"/>
            <a:t>’  in National  Seminar  on ‘ </a:t>
          </a:r>
          <a:r>
            <a:rPr lang="en-IN" sz="1400" dirty="0" err="1" smtClean="0"/>
            <a:t>Geeta</a:t>
          </a:r>
          <a:r>
            <a:rPr lang="en-IN" sz="1400" dirty="0" smtClean="0"/>
            <a:t>  </a:t>
          </a:r>
          <a:r>
            <a:rPr lang="en-IN" sz="1400" dirty="0" err="1" smtClean="0"/>
            <a:t>ke</a:t>
          </a:r>
          <a:r>
            <a:rPr lang="en-IN" sz="1400" dirty="0" smtClean="0"/>
            <a:t> </a:t>
          </a:r>
          <a:r>
            <a:rPr lang="en-IN" sz="1400" dirty="0" err="1" smtClean="0"/>
            <a:t>Vividh</a:t>
          </a:r>
          <a:r>
            <a:rPr lang="en-IN" sz="1400" dirty="0" smtClean="0"/>
            <a:t>  </a:t>
          </a:r>
          <a:r>
            <a:rPr lang="en-IN" sz="1400" dirty="0" err="1" smtClean="0"/>
            <a:t>Bhashyon</a:t>
          </a:r>
          <a:r>
            <a:rPr lang="en-IN" sz="1400" dirty="0" smtClean="0"/>
            <a:t>  </a:t>
          </a:r>
          <a:r>
            <a:rPr lang="en-IN" sz="1400" dirty="0" err="1" smtClean="0"/>
            <a:t>mein</a:t>
          </a:r>
          <a:r>
            <a:rPr lang="en-IN" sz="1400" dirty="0" smtClean="0"/>
            <a:t>  </a:t>
          </a:r>
          <a:r>
            <a:rPr lang="en-IN" sz="1400" dirty="0" err="1" smtClean="0"/>
            <a:t>nihit</a:t>
          </a:r>
          <a:r>
            <a:rPr lang="en-IN" sz="1400" dirty="0" smtClean="0"/>
            <a:t> </a:t>
          </a:r>
          <a:r>
            <a:rPr lang="en-IN" sz="1400" dirty="0" err="1" smtClean="0"/>
            <a:t>Sandesh</a:t>
          </a:r>
          <a:r>
            <a:rPr lang="en-IN" sz="1400" dirty="0" smtClean="0"/>
            <a:t> ‘ organized by </a:t>
          </a:r>
          <a:r>
            <a:rPr lang="en-IN" sz="1400" dirty="0" err="1" smtClean="0"/>
            <a:t>Akhil</a:t>
          </a:r>
          <a:r>
            <a:rPr lang="en-IN" sz="1400" dirty="0" smtClean="0"/>
            <a:t>  </a:t>
          </a:r>
          <a:r>
            <a:rPr lang="en-IN" sz="1400" dirty="0" err="1" smtClean="0"/>
            <a:t>Bhartiiya</a:t>
          </a:r>
          <a:r>
            <a:rPr lang="en-IN" sz="1400" dirty="0" smtClean="0"/>
            <a:t> </a:t>
          </a:r>
          <a:r>
            <a:rPr lang="en-IN" sz="1400" dirty="0" err="1" smtClean="0"/>
            <a:t>Sahitya</a:t>
          </a:r>
          <a:r>
            <a:rPr lang="en-IN" sz="1400" dirty="0" smtClean="0"/>
            <a:t> </a:t>
          </a:r>
          <a:r>
            <a:rPr lang="en-IN" sz="1400" dirty="0" err="1" smtClean="0"/>
            <a:t>Parishad</a:t>
          </a:r>
          <a:r>
            <a:rPr lang="en-IN" sz="1400" dirty="0" smtClean="0"/>
            <a:t> at  Gandhi </a:t>
          </a:r>
          <a:r>
            <a:rPr lang="en-IN" sz="1400" dirty="0" err="1" smtClean="0"/>
            <a:t>Smriti</a:t>
          </a:r>
          <a:r>
            <a:rPr lang="en-IN" sz="1400" dirty="0" smtClean="0"/>
            <a:t> , </a:t>
          </a:r>
          <a:r>
            <a:rPr lang="en-IN" sz="1400" dirty="0" err="1" smtClean="0"/>
            <a:t>Rajghat</a:t>
          </a:r>
          <a:r>
            <a:rPr lang="en-IN" sz="1400" dirty="0" smtClean="0"/>
            <a:t> , New Delhi  on 25</a:t>
          </a:r>
          <a:r>
            <a:rPr lang="en-IN" sz="1400" baseline="30000" dirty="0" smtClean="0"/>
            <a:t>th</a:t>
          </a:r>
          <a:r>
            <a:rPr lang="en-IN" sz="1400" dirty="0" smtClean="0"/>
            <a:t> - 26</a:t>
          </a:r>
          <a:r>
            <a:rPr lang="en-IN" sz="1400" baseline="30000" dirty="0" smtClean="0"/>
            <a:t>th</a:t>
          </a:r>
          <a:r>
            <a:rPr lang="en-IN" sz="1400" dirty="0" smtClean="0"/>
            <a:t> March 2018.</a:t>
          </a:r>
          <a:endParaRPr lang="en-IN" sz="1400" dirty="0"/>
        </a:p>
      </dgm:t>
    </dgm:pt>
    <dgm:pt modelId="{BCDDBD1F-8ED0-4636-9208-7205F3C32AB1}" type="parTrans" cxnId="{6BDF9D7F-B52C-4486-B8C4-7C17EB4DA8F6}">
      <dgm:prSet/>
      <dgm:spPr/>
    </dgm:pt>
    <dgm:pt modelId="{EE48338D-FB18-4040-AB5B-9883EE34F402}" type="sibTrans" cxnId="{6BDF9D7F-B52C-4486-B8C4-7C17EB4DA8F6}">
      <dgm:prSet/>
      <dgm:spPr/>
    </dgm:pt>
    <dgm:pt modelId="{1B43BD4B-B6EE-4F30-93AE-6A7E02FC5842}">
      <dgm:prSet phldrT="[Text]" custT="1"/>
      <dgm:spPr>
        <a:solidFill>
          <a:srgbClr val="FFFF99"/>
        </a:solidFill>
      </dgm:spPr>
      <dgm:t>
        <a:bodyPr/>
        <a:lstStyle/>
        <a:p>
          <a:r>
            <a:rPr lang="en-IN" sz="1400" dirty="0" smtClean="0">
              <a:solidFill>
                <a:srgbClr val="C00000"/>
              </a:solidFill>
            </a:rPr>
            <a:t>Presented &amp; Published Research Paper  ‘ </a:t>
          </a:r>
          <a:r>
            <a:rPr lang="en-IN" sz="1400" dirty="0" err="1" smtClean="0">
              <a:solidFill>
                <a:srgbClr val="C00000"/>
              </a:solidFill>
            </a:rPr>
            <a:t>Lok</a:t>
          </a:r>
          <a:r>
            <a:rPr lang="en-IN" sz="1400" dirty="0" smtClean="0">
              <a:solidFill>
                <a:srgbClr val="C00000"/>
              </a:solidFill>
            </a:rPr>
            <a:t> </a:t>
          </a:r>
          <a:r>
            <a:rPr lang="en-IN" sz="1400" dirty="0" err="1" smtClean="0">
              <a:solidFill>
                <a:srgbClr val="C00000"/>
              </a:solidFill>
            </a:rPr>
            <a:t>Kalaayein</a:t>
          </a:r>
          <a:r>
            <a:rPr lang="en-IN" sz="1400" dirty="0" smtClean="0">
              <a:solidFill>
                <a:srgbClr val="C00000"/>
              </a:solidFill>
            </a:rPr>
            <a:t> : </a:t>
          </a:r>
          <a:r>
            <a:rPr lang="en-IN" sz="1400" dirty="0" err="1" smtClean="0">
              <a:solidFill>
                <a:srgbClr val="C00000"/>
              </a:solidFill>
            </a:rPr>
            <a:t>Desh</a:t>
          </a:r>
          <a:r>
            <a:rPr lang="en-IN" sz="1400" dirty="0" smtClean="0">
              <a:solidFill>
                <a:srgbClr val="C00000"/>
              </a:solidFill>
            </a:rPr>
            <a:t> </a:t>
          </a:r>
          <a:r>
            <a:rPr lang="en-IN" sz="1400" dirty="0" err="1" smtClean="0">
              <a:solidFill>
                <a:srgbClr val="C00000"/>
              </a:solidFill>
            </a:rPr>
            <a:t>ki</a:t>
          </a:r>
          <a:r>
            <a:rPr lang="en-IN" sz="1400" dirty="0" smtClean="0">
              <a:solidFill>
                <a:srgbClr val="C00000"/>
              </a:solidFill>
            </a:rPr>
            <a:t> </a:t>
          </a:r>
          <a:r>
            <a:rPr lang="en-IN" sz="1400" dirty="0" err="1" smtClean="0">
              <a:solidFill>
                <a:srgbClr val="C00000"/>
              </a:solidFill>
            </a:rPr>
            <a:t>Dhadkan</a:t>
          </a:r>
          <a:r>
            <a:rPr lang="en-IN" sz="1400" dirty="0" smtClean="0">
              <a:solidFill>
                <a:srgbClr val="C00000"/>
              </a:solidFill>
            </a:rPr>
            <a:t>’   in International Seminar on ‘Media </a:t>
          </a:r>
          <a:r>
            <a:rPr lang="en-IN" sz="1400" dirty="0" err="1" smtClean="0">
              <a:solidFill>
                <a:srgbClr val="C00000"/>
              </a:solidFill>
            </a:rPr>
            <a:t>Sahitya</a:t>
          </a:r>
          <a:r>
            <a:rPr lang="en-IN" sz="1400" dirty="0" smtClean="0">
              <a:solidFill>
                <a:srgbClr val="C00000"/>
              </a:solidFill>
            </a:rPr>
            <a:t> </a:t>
          </a:r>
          <a:r>
            <a:rPr lang="en-IN" sz="1400" dirty="0" err="1" smtClean="0">
              <a:solidFill>
                <a:srgbClr val="C00000"/>
              </a:solidFill>
            </a:rPr>
            <a:t>aur</a:t>
          </a:r>
          <a:r>
            <a:rPr lang="en-IN" sz="1400" dirty="0" smtClean="0">
              <a:solidFill>
                <a:srgbClr val="C00000"/>
              </a:solidFill>
            </a:rPr>
            <a:t> </a:t>
          </a:r>
          <a:r>
            <a:rPr lang="en-IN" sz="1400" dirty="0" err="1" smtClean="0">
              <a:solidFill>
                <a:srgbClr val="C00000"/>
              </a:solidFill>
            </a:rPr>
            <a:t>Rashtravaad</a:t>
          </a:r>
          <a:r>
            <a:rPr lang="en-IN" sz="1400" dirty="0" smtClean="0">
              <a:solidFill>
                <a:srgbClr val="C00000"/>
              </a:solidFill>
            </a:rPr>
            <a:t>  at  PGDAV  </a:t>
          </a:r>
          <a:r>
            <a:rPr lang="en-IN" sz="1400" dirty="0" err="1" smtClean="0">
              <a:solidFill>
                <a:srgbClr val="C00000"/>
              </a:solidFill>
            </a:rPr>
            <a:t>Eve.DU</a:t>
          </a:r>
          <a:r>
            <a:rPr lang="en-IN" sz="1400" dirty="0" smtClean="0">
              <a:solidFill>
                <a:srgbClr val="C00000"/>
              </a:solidFill>
            </a:rPr>
            <a:t> on 26</a:t>
          </a:r>
          <a:r>
            <a:rPr lang="en-IN" sz="1400" baseline="30000" dirty="0" smtClean="0">
              <a:solidFill>
                <a:srgbClr val="C00000"/>
              </a:solidFill>
            </a:rPr>
            <a:t>th</a:t>
          </a:r>
          <a:r>
            <a:rPr lang="en-IN" sz="1400" dirty="0" smtClean="0">
              <a:solidFill>
                <a:srgbClr val="C00000"/>
              </a:solidFill>
            </a:rPr>
            <a:t>- 27</a:t>
          </a:r>
          <a:r>
            <a:rPr lang="en-IN" sz="1400" baseline="30000" dirty="0" smtClean="0">
              <a:solidFill>
                <a:srgbClr val="C00000"/>
              </a:solidFill>
            </a:rPr>
            <a:t>th</a:t>
          </a:r>
          <a:r>
            <a:rPr lang="en-IN" sz="1400" dirty="0" smtClean="0">
              <a:solidFill>
                <a:srgbClr val="C00000"/>
              </a:solidFill>
            </a:rPr>
            <a:t> April 2018. Published in INTERNATIONAL  JOURNAL  OF  INNOVATIVE SOCIAL  SCIENCE  &amp;  HUMANITIES  RESEARCH( </a:t>
          </a:r>
          <a:r>
            <a:rPr lang="en-IN" sz="1400" dirty="0" err="1" smtClean="0">
              <a:solidFill>
                <a:srgbClr val="C00000"/>
              </a:solidFill>
            </a:rPr>
            <a:t>Vol.V,Issue</a:t>
          </a:r>
          <a:r>
            <a:rPr lang="en-IN" sz="1400" dirty="0" smtClean="0">
              <a:solidFill>
                <a:srgbClr val="C00000"/>
              </a:solidFill>
            </a:rPr>
            <a:t> – II, April 2018 ) ISSN: 2349-1876 (Print)  / ISSN : 2454-1826  (Online).</a:t>
          </a:r>
          <a:endParaRPr lang="en-IN" sz="1400" dirty="0">
            <a:solidFill>
              <a:srgbClr val="C00000"/>
            </a:solidFill>
          </a:endParaRPr>
        </a:p>
      </dgm:t>
    </dgm:pt>
    <dgm:pt modelId="{3C586121-D747-41BD-A0BC-57C7AE291EB6}" type="parTrans" cxnId="{E510E485-E827-4DB9-A700-500BEAF1E5EF}">
      <dgm:prSet/>
      <dgm:spPr/>
    </dgm:pt>
    <dgm:pt modelId="{9C3902C9-8834-4ABE-A398-8B383FD84636}" type="sibTrans" cxnId="{E510E485-E827-4DB9-A700-500BEAF1E5EF}">
      <dgm:prSet/>
      <dgm:spPr/>
    </dgm:pt>
    <dgm:pt modelId="{E61FD6F9-F20E-4E0E-9E5C-E50DE153D80E}" type="pres">
      <dgm:prSet presAssocID="{B389C89D-8252-40E1-B052-9C6A4C1B0827}" presName="Name0" presStyleCnt="0">
        <dgm:presLayoutVars>
          <dgm:dir/>
          <dgm:animLvl val="lvl"/>
          <dgm:resizeHandles val="exact"/>
        </dgm:presLayoutVars>
      </dgm:prSet>
      <dgm:spPr/>
      <dgm:t>
        <a:bodyPr/>
        <a:lstStyle/>
        <a:p>
          <a:endParaRPr lang="en-IN"/>
        </a:p>
      </dgm:t>
    </dgm:pt>
    <dgm:pt modelId="{F7F45AF7-B28A-4216-908A-28AD8847D77C}" type="pres">
      <dgm:prSet presAssocID="{B85D471A-DE49-4771-880B-64472E97C513}" presName="linNode" presStyleCnt="0"/>
      <dgm:spPr/>
    </dgm:pt>
    <dgm:pt modelId="{3B122223-CE99-40C3-9074-36C73B653B42}" type="pres">
      <dgm:prSet presAssocID="{B85D471A-DE49-4771-880B-64472E97C513}" presName="parentText" presStyleLbl="node1" presStyleIdx="0" presStyleCnt="1" custScaleX="100000">
        <dgm:presLayoutVars>
          <dgm:chMax val="1"/>
          <dgm:bulletEnabled val="1"/>
        </dgm:presLayoutVars>
      </dgm:prSet>
      <dgm:spPr/>
      <dgm:t>
        <a:bodyPr/>
        <a:lstStyle/>
        <a:p>
          <a:endParaRPr lang="en-IN"/>
        </a:p>
      </dgm:t>
    </dgm:pt>
    <dgm:pt modelId="{7820881B-4847-4624-9AEC-9D1AA2DA608E}" type="pres">
      <dgm:prSet presAssocID="{B85D471A-DE49-4771-880B-64472E97C513}" presName="descendantText" presStyleLbl="alignAccFollowNode1" presStyleIdx="0" presStyleCnt="1" custScaleY="125122">
        <dgm:presLayoutVars>
          <dgm:bulletEnabled val="1"/>
        </dgm:presLayoutVars>
      </dgm:prSet>
      <dgm:spPr/>
      <dgm:t>
        <a:bodyPr/>
        <a:lstStyle/>
        <a:p>
          <a:endParaRPr lang="en-IN"/>
        </a:p>
      </dgm:t>
    </dgm:pt>
  </dgm:ptLst>
  <dgm:cxnLst>
    <dgm:cxn modelId="{32991F65-F32B-4E45-B423-9922BC3B64C1}" type="presOf" srcId="{6BD36DBD-7E68-43BE-8820-7C486B08D821}" destId="{7820881B-4847-4624-9AEC-9D1AA2DA608E}" srcOrd="0" destOrd="6" presId="urn:microsoft.com/office/officeart/2005/8/layout/vList5"/>
    <dgm:cxn modelId="{660EAA3C-17A6-4931-9A4B-320145CEC8C2}" type="presOf" srcId="{DB24B802-8804-4396-A459-EA2FD6099FC8}" destId="{7820881B-4847-4624-9AEC-9D1AA2DA608E}" srcOrd="0" destOrd="1" presId="urn:microsoft.com/office/officeart/2005/8/layout/vList5"/>
    <dgm:cxn modelId="{6B5A3A0E-57BA-4EAB-9AEA-3DC5DACF23A3}" type="presOf" srcId="{B85D471A-DE49-4771-880B-64472E97C513}" destId="{3B122223-CE99-40C3-9074-36C73B653B42}" srcOrd="0" destOrd="0" presId="urn:microsoft.com/office/officeart/2005/8/layout/vList5"/>
    <dgm:cxn modelId="{8D1DFED0-C8E6-415A-B614-7A58B5299C79}" srcId="{B85D471A-DE49-4771-880B-64472E97C513}" destId="{287E04BC-1751-47C5-A628-D15FE3BDB713}" srcOrd="3" destOrd="0" parTransId="{FF1C475D-36E9-4783-B159-076AD4D0620F}" sibTransId="{23D1E89A-86FD-4A5B-9CDE-5C7E97B3EFD0}"/>
    <dgm:cxn modelId="{5555AA9E-5CA9-472F-9155-28C9C2CA4729}" type="presOf" srcId="{502118D9-196C-4BB1-B0D0-6DCFBAA9D317}" destId="{7820881B-4847-4624-9AEC-9D1AA2DA608E}" srcOrd="0" destOrd="0" presId="urn:microsoft.com/office/officeart/2005/8/layout/vList5"/>
    <dgm:cxn modelId="{8E18033C-6964-49E8-9F98-4642CB6D43CC}" type="presOf" srcId="{1B43BD4B-B6EE-4F30-93AE-6A7E02FC5842}" destId="{7820881B-4847-4624-9AEC-9D1AA2DA608E}" srcOrd="0" destOrd="5" presId="urn:microsoft.com/office/officeart/2005/8/layout/vList5"/>
    <dgm:cxn modelId="{249A4105-4E90-4BB2-9275-FF94E0358C6E}" srcId="{B85D471A-DE49-4771-880B-64472E97C513}" destId="{BDFE579F-FDDC-46F0-9851-D63E0D139478}" srcOrd="2" destOrd="0" parTransId="{3028A36A-A12F-49F6-BA0A-500CF8E3798E}" sibTransId="{2588B9DF-5A0A-40F1-A210-65955194CBBF}"/>
    <dgm:cxn modelId="{364B57D2-C366-4A06-AE03-C4C6C33F6B4A}" srcId="{B85D471A-DE49-4771-880B-64472E97C513}" destId="{502118D9-196C-4BB1-B0D0-6DCFBAA9D317}" srcOrd="0" destOrd="0" parTransId="{3257A17A-007E-46C6-8A25-2114BC1B5592}" sibTransId="{2B99791F-70D9-4806-8B7B-223B50D43ABD}"/>
    <dgm:cxn modelId="{C1261B34-87C2-4706-8459-40F535C70E18}" type="presOf" srcId="{287E04BC-1751-47C5-A628-D15FE3BDB713}" destId="{7820881B-4847-4624-9AEC-9D1AA2DA608E}" srcOrd="0" destOrd="3" presId="urn:microsoft.com/office/officeart/2005/8/layout/vList5"/>
    <dgm:cxn modelId="{36B10C2F-F9CE-4076-A3C7-DF21DA5199EB}" srcId="{B85D471A-DE49-4771-880B-64472E97C513}" destId="{53492E75-5892-4A19-96B0-B4D142E7876E}" srcOrd="7" destOrd="0" parTransId="{92D67A0C-E43B-4DE3-8AC6-71CE321C7C11}" sibTransId="{F146B8DB-DD14-402B-937E-48D009E7DFF1}"/>
    <dgm:cxn modelId="{D3E1D9D7-17DA-4C4C-B754-B529721005E5}" type="presOf" srcId="{53492E75-5892-4A19-96B0-B4D142E7876E}" destId="{7820881B-4847-4624-9AEC-9D1AA2DA608E}" srcOrd="0" destOrd="7" presId="urn:microsoft.com/office/officeart/2005/8/layout/vList5"/>
    <dgm:cxn modelId="{ACBBB3E6-F1B0-4B5B-B9DE-58396B98BEB8}" type="presOf" srcId="{CB12FF5D-C543-40C8-AD9A-E4D28D639577}" destId="{7820881B-4847-4624-9AEC-9D1AA2DA608E}" srcOrd="0" destOrd="4" presId="urn:microsoft.com/office/officeart/2005/8/layout/vList5"/>
    <dgm:cxn modelId="{072DB2AC-CDFE-4E13-AFFD-6DECF81B07A1}" type="presOf" srcId="{BDFE579F-FDDC-46F0-9851-D63E0D139478}" destId="{7820881B-4847-4624-9AEC-9D1AA2DA608E}" srcOrd="0" destOrd="2" presId="urn:microsoft.com/office/officeart/2005/8/layout/vList5"/>
    <dgm:cxn modelId="{CEB02F9A-F482-4508-9496-58955AA2D119}" srcId="{B85D471A-DE49-4771-880B-64472E97C513}" destId="{6BD36DBD-7E68-43BE-8820-7C486B08D821}" srcOrd="6" destOrd="0" parTransId="{B3569CE1-7BAC-4A8A-A6BD-DDFD88722FED}" sibTransId="{F0DBE3CC-CF06-4263-98D4-BE9DF5D0A8FE}"/>
    <dgm:cxn modelId="{B921104F-17D2-413B-AB0F-8A13BC2337FD}" type="presOf" srcId="{BCE63CB1-406D-4DCE-87BC-82DEDC2CFF7B}" destId="{7820881B-4847-4624-9AEC-9D1AA2DA608E}" srcOrd="0" destOrd="8" presId="urn:microsoft.com/office/officeart/2005/8/layout/vList5"/>
    <dgm:cxn modelId="{E510E485-E827-4DB9-A700-500BEAF1E5EF}" srcId="{B85D471A-DE49-4771-880B-64472E97C513}" destId="{1B43BD4B-B6EE-4F30-93AE-6A7E02FC5842}" srcOrd="5" destOrd="0" parTransId="{3C586121-D747-41BD-A0BC-57C7AE291EB6}" sibTransId="{9C3902C9-8834-4ABE-A398-8B383FD84636}"/>
    <dgm:cxn modelId="{A83B2C82-0AF7-45FF-844D-5E3D5A526F75}" srcId="{B85D471A-DE49-4771-880B-64472E97C513}" destId="{BCE63CB1-406D-4DCE-87BC-82DEDC2CFF7B}" srcOrd="8" destOrd="0" parTransId="{895AFAA0-25FB-4C9C-91D2-78692DE9A456}" sibTransId="{F92382D5-0FAF-458E-89EF-BB0CDFDCBC8E}"/>
    <dgm:cxn modelId="{5324A1A8-EA04-45BF-9265-09AFFE6AD637}" srcId="{B85D471A-DE49-4771-880B-64472E97C513}" destId="{DB24B802-8804-4396-A459-EA2FD6099FC8}" srcOrd="1" destOrd="0" parTransId="{DADC1C1E-01DE-4013-91FD-88BD5DE2926A}" sibTransId="{536CDC48-6B73-4A1A-AE15-940CF6DA33A5}"/>
    <dgm:cxn modelId="{92CE65DF-1AF4-45A6-AF02-3C13B21246E0}" type="presOf" srcId="{B389C89D-8252-40E1-B052-9C6A4C1B0827}" destId="{E61FD6F9-F20E-4E0E-9E5C-E50DE153D80E}" srcOrd="0" destOrd="0" presId="urn:microsoft.com/office/officeart/2005/8/layout/vList5"/>
    <dgm:cxn modelId="{6BDF9D7F-B52C-4486-B8C4-7C17EB4DA8F6}" srcId="{B85D471A-DE49-4771-880B-64472E97C513}" destId="{CB12FF5D-C543-40C8-AD9A-E4D28D639577}" srcOrd="4" destOrd="0" parTransId="{BCDDBD1F-8ED0-4636-9208-7205F3C32AB1}" sibTransId="{EE48338D-FB18-4040-AB5B-9883EE34F402}"/>
    <dgm:cxn modelId="{29563DEA-476B-4204-8C44-D8980BA06FF6}" srcId="{B389C89D-8252-40E1-B052-9C6A4C1B0827}" destId="{B85D471A-DE49-4771-880B-64472E97C513}" srcOrd="0" destOrd="0" parTransId="{F69952E6-3A2E-4FA4-87EB-1DFD618ADEF2}" sibTransId="{B2B3CAE0-FBD6-4B2F-AE93-55CE69EDA3E4}"/>
    <dgm:cxn modelId="{E2F0D747-3D28-4FBE-931D-E97AF696FEB0}" type="presParOf" srcId="{E61FD6F9-F20E-4E0E-9E5C-E50DE153D80E}" destId="{F7F45AF7-B28A-4216-908A-28AD8847D77C}" srcOrd="0" destOrd="0" presId="urn:microsoft.com/office/officeart/2005/8/layout/vList5"/>
    <dgm:cxn modelId="{EFDBB5D3-4C98-46E1-BE68-E797CCD7D947}" type="presParOf" srcId="{F7F45AF7-B28A-4216-908A-28AD8847D77C}" destId="{3B122223-CE99-40C3-9074-36C73B653B42}" srcOrd="0" destOrd="0" presId="urn:microsoft.com/office/officeart/2005/8/layout/vList5"/>
    <dgm:cxn modelId="{FA983C5A-DB46-47D8-AFD1-970A7445B7B6}" type="presParOf" srcId="{F7F45AF7-B28A-4216-908A-28AD8847D77C}" destId="{7820881B-4847-4624-9AEC-9D1AA2DA608E}" srcOrd="1" destOrd="0" presId="urn:microsoft.com/office/officeart/2005/8/layout/vList5"/>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9641032-51E5-4D36-AA59-B639212A43DD}">
      <dsp:nvSpPr>
        <dsp:cNvPr id="0" name=""/>
        <dsp:cNvSpPr/>
      </dsp:nvSpPr>
      <dsp:spPr>
        <a:xfrm>
          <a:off x="3298300" y="2372559"/>
          <a:ext cx="1539961" cy="1229884"/>
        </a:xfrm>
        <a:prstGeom prst="ellipse">
          <a:avLst/>
        </a:prstGeom>
        <a:solidFill>
          <a:schemeClr val="accent1">
            <a:lumMod val="9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IN" sz="2400" b="1" kern="1200" dirty="0" smtClean="0">
              <a:solidFill>
                <a:srgbClr val="3E1F00"/>
              </a:solidFill>
            </a:rPr>
            <a:t>Hindi</a:t>
          </a:r>
        </a:p>
        <a:p>
          <a:pPr lvl="0" algn="ctr" defTabSz="1066800">
            <a:lnSpc>
              <a:spcPct val="90000"/>
            </a:lnSpc>
            <a:spcBef>
              <a:spcPct val="0"/>
            </a:spcBef>
            <a:spcAft>
              <a:spcPct val="35000"/>
            </a:spcAft>
          </a:pPr>
          <a:r>
            <a:rPr lang="en-IN" sz="2400" b="1" kern="1200" dirty="0" smtClean="0">
              <a:solidFill>
                <a:srgbClr val="3E1F00"/>
              </a:solidFill>
            </a:rPr>
            <a:t>Dept. </a:t>
          </a:r>
          <a:endParaRPr lang="en-IN" sz="2400" b="1" kern="1200" dirty="0">
            <a:solidFill>
              <a:srgbClr val="3E1F00"/>
            </a:solidFill>
          </a:endParaRPr>
        </a:p>
      </dsp:txBody>
      <dsp:txXfrm>
        <a:off x="3298300" y="2372559"/>
        <a:ext cx="1539961" cy="1229884"/>
      </dsp:txXfrm>
    </dsp:sp>
    <dsp:sp modelId="{1041A10E-E632-43D5-BF0F-C2E1A038C91B}">
      <dsp:nvSpPr>
        <dsp:cNvPr id="0" name=""/>
        <dsp:cNvSpPr/>
      </dsp:nvSpPr>
      <dsp:spPr>
        <a:xfrm rot="16200000">
          <a:off x="3833230" y="1704646"/>
          <a:ext cx="470100" cy="475452"/>
        </a:xfrm>
        <a:prstGeom prst="rightArrow">
          <a:avLst>
            <a:gd name="adj1" fmla="val 60000"/>
            <a:gd name="adj2" fmla="val 50000"/>
          </a:avLst>
        </a:prstGeom>
        <a:solidFill>
          <a:srgbClr val="FFC000"/>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en-IN" sz="2100" kern="1200"/>
        </a:p>
      </dsp:txBody>
      <dsp:txXfrm rot="16200000">
        <a:off x="3833230" y="1704646"/>
        <a:ext cx="470100" cy="475452"/>
      </dsp:txXfrm>
    </dsp:sp>
    <dsp:sp modelId="{C4B483A0-9256-4C8D-8839-9B72C5D1FB0B}">
      <dsp:nvSpPr>
        <dsp:cNvPr id="0" name=""/>
        <dsp:cNvSpPr/>
      </dsp:nvSpPr>
      <dsp:spPr>
        <a:xfrm>
          <a:off x="3228324" y="-218734"/>
          <a:ext cx="1679912" cy="1704311"/>
        </a:xfrm>
        <a:prstGeom prst="ellipse">
          <a:avLst/>
        </a:prstGeom>
        <a:solidFill>
          <a:srgbClr val="C0000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IN" sz="1600" b="1" kern="1200" dirty="0" smtClean="0"/>
            <a:t>Dr. </a:t>
          </a:r>
          <a:r>
            <a:rPr lang="en-IN" sz="1600" b="1" kern="1200" dirty="0" err="1" smtClean="0"/>
            <a:t>Archana</a:t>
          </a:r>
          <a:r>
            <a:rPr lang="en-IN" sz="1600" b="1" kern="1200" dirty="0" smtClean="0"/>
            <a:t> </a:t>
          </a:r>
          <a:r>
            <a:rPr lang="en-IN" sz="1600" b="1" kern="1200" dirty="0" err="1" smtClean="0"/>
            <a:t>sharma</a:t>
          </a:r>
          <a:endParaRPr lang="en-IN" sz="1600" b="1" kern="1200" dirty="0" smtClean="0"/>
        </a:p>
        <a:p>
          <a:pPr lvl="0" algn="ctr" defTabSz="711200">
            <a:lnSpc>
              <a:spcPct val="90000"/>
            </a:lnSpc>
            <a:spcBef>
              <a:spcPct val="0"/>
            </a:spcBef>
            <a:spcAft>
              <a:spcPct val="35000"/>
            </a:spcAft>
          </a:pPr>
          <a:r>
            <a:rPr lang="en-IN" sz="1600" b="1" kern="1200" dirty="0" smtClean="0"/>
            <a:t>LANGUAGE &amp; COMMUNICATION</a:t>
          </a:r>
          <a:endParaRPr lang="en-IN" sz="1600" b="1" kern="1200" dirty="0"/>
        </a:p>
      </dsp:txBody>
      <dsp:txXfrm>
        <a:off x="3228324" y="-218734"/>
        <a:ext cx="1679912" cy="1704311"/>
      </dsp:txXfrm>
    </dsp:sp>
    <dsp:sp modelId="{F8CB6755-EBE5-43E9-A0F6-7AFA20CDC6C0}">
      <dsp:nvSpPr>
        <dsp:cNvPr id="0" name=""/>
        <dsp:cNvSpPr/>
      </dsp:nvSpPr>
      <dsp:spPr>
        <a:xfrm rot="18360000">
          <a:off x="4473070" y="1859227"/>
          <a:ext cx="484464" cy="475452"/>
        </a:xfrm>
        <a:prstGeom prst="rightArrow">
          <a:avLst>
            <a:gd name="adj1" fmla="val 60000"/>
            <a:gd name="adj2" fmla="val 50000"/>
          </a:avLst>
        </a:prstGeom>
        <a:solidFill>
          <a:srgbClr val="FFC000"/>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en-IN" sz="2100" kern="1200"/>
        </a:p>
      </dsp:txBody>
      <dsp:txXfrm rot="18360000">
        <a:off x="4473070" y="1859227"/>
        <a:ext cx="484464" cy="475452"/>
      </dsp:txXfrm>
    </dsp:sp>
    <dsp:sp modelId="{19AB2E09-7228-4FC8-99E2-85EA536F9282}">
      <dsp:nvSpPr>
        <dsp:cNvPr id="0" name=""/>
        <dsp:cNvSpPr/>
      </dsp:nvSpPr>
      <dsp:spPr>
        <a:xfrm>
          <a:off x="4715756" y="272185"/>
          <a:ext cx="1472436" cy="1621650"/>
        </a:xfrm>
        <a:prstGeom prst="ellipse">
          <a:avLst/>
        </a:prstGeom>
        <a:solidFill>
          <a:srgbClr val="C0000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IN" sz="1600" b="1" kern="1200" dirty="0" err="1" smtClean="0"/>
            <a:t>Dr.Neelam</a:t>
          </a:r>
          <a:r>
            <a:rPr lang="en-IN" sz="1600" b="1" kern="1200" dirty="0" smtClean="0"/>
            <a:t> </a:t>
          </a:r>
          <a:r>
            <a:rPr lang="en-IN" sz="1600" b="1" kern="1200" dirty="0" err="1" smtClean="0"/>
            <a:t>Rishi</a:t>
          </a:r>
          <a:endParaRPr lang="en-IN" sz="1600" b="1" kern="1200" dirty="0" smtClean="0"/>
        </a:p>
        <a:p>
          <a:pPr lvl="0" algn="ctr" defTabSz="711200">
            <a:lnSpc>
              <a:spcPct val="90000"/>
            </a:lnSpc>
            <a:spcBef>
              <a:spcPct val="0"/>
            </a:spcBef>
            <a:spcAft>
              <a:spcPct val="35000"/>
            </a:spcAft>
          </a:pPr>
          <a:r>
            <a:rPr lang="en-IN" sz="1600" b="1" kern="1200" dirty="0" smtClean="0"/>
            <a:t>YOUTH PSYCHOLOGY &amp; NOVELS</a:t>
          </a:r>
          <a:endParaRPr lang="en-IN" sz="1600" b="1" kern="1200" dirty="0"/>
        </a:p>
      </dsp:txBody>
      <dsp:txXfrm>
        <a:off x="4715756" y="272185"/>
        <a:ext cx="1472436" cy="1621650"/>
      </dsp:txXfrm>
    </dsp:sp>
    <dsp:sp modelId="{C85EE1AE-723C-46A9-986A-72FEA35BC62E}">
      <dsp:nvSpPr>
        <dsp:cNvPr id="0" name=""/>
        <dsp:cNvSpPr/>
      </dsp:nvSpPr>
      <dsp:spPr>
        <a:xfrm rot="20520000">
          <a:off x="4924324" y="2408969"/>
          <a:ext cx="385702" cy="475452"/>
        </a:xfrm>
        <a:prstGeom prst="rightArrow">
          <a:avLst>
            <a:gd name="adj1" fmla="val 60000"/>
            <a:gd name="adj2" fmla="val 50000"/>
          </a:avLst>
        </a:prstGeom>
        <a:solidFill>
          <a:srgbClr val="FFC000"/>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en-IN" sz="2100" kern="1200"/>
        </a:p>
      </dsp:txBody>
      <dsp:txXfrm rot="20520000">
        <a:off x="4924324" y="2408969"/>
        <a:ext cx="385702" cy="475452"/>
      </dsp:txXfrm>
    </dsp:sp>
    <dsp:sp modelId="{C0A7A7F4-900A-4D99-AF3A-1E1E33CB6980}">
      <dsp:nvSpPr>
        <dsp:cNvPr id="0" name=""/>
        <dsp:cNvSpPr/>
      </dsp:nvSpPr>
      <dsp:spPr>
        <a:xfrm>
          <a:off x="5412925" y="1512170"/>
          <a:ext cx="1788438" cy="1495761"/>
        </a:xfrm>
        <a:prstGeom prst="ellipse">
          <a:avLst/>
        </a:prstGeom>
        <a:solidFill>
          <a:srgbClr val="FF000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endParaRPr lang="en-IN" sz="1600" b="1" kern="1200" dirty="0" smtClean="0"/>
        </a:p>
        <a:p>
          <a:pPr lvl="0" algn="ctr" defTabSz="711200">
            <a:lnSpc>
              <a:spcPct val="90000"/>
            </a:lnSpc>
            <a:spcBef>
              <a:spcPct val="0"/>
            </a:spcBef>
            <a:spcAft>
              <a:spcPct val="35000"/>
            </a:spcAft>
          </a:pPr>
          <a:r>
            <a:rPr lang="en-IN" sz="1600" b="1" kern="1200" dirty="0" err="1" smtClean="0"/>
            <a:t>Dr.Sharda</a:t>
          </a:r>
          <a:r>
            <a:rPr lang="en-IN" sz="1600" b="1" kern="1200" dirty="0" smtClean="0"/>
            <a:t> </a:t>
          </a:r>
          <a:r>
            <a:rPr lang="en-IN" sz="1600" b="1" kern="1200" dirty="0" err="1" smtClean="0"/>
            <a:t>Bhatnagar</a:t>
          </a:r>
          <a:endParaRPr lang="en-IN" sz="1600" b="1" kern="1200" dirty="0" smtClean="0"/>
        </a:p>
        <a:p>
          <a:pPr lvl="0" algn="ctr" defTabSz="711200">
            <a:lnSpc>
              <a:spcPct val="90000"/>
            </a:lnSpc>
            <a:spcBef>
              <a:spcPct val="0"/>
            </a:spcBef>
            <a:spcAft>
              <a:spcPct val="35000"/>
            </a:spcAft>
          </a:pPr>
          <a:r>
            <a:rPr lang="en-IN" sz="1600" b="1" kern="1200" dirty="0" smtClean="0"/>
            <a:t>POETICS &amp; MODERN POETRY</a:t>
          </a:r>
        </a:p>
        <a:p>
          <a:pPr lvl="0" algn="ctr" defTabSz="711200">
            <a:lnSpc>
              <a:spcPct val="90000"/>
            </a:lnSpc>
            <a:spcBef>
              <a:spcPct val="0"/>
            </a:spcBef>
            <a:spcAft>
              <a:spcPct val="35000"/>
            </a:spcAft>
          </a:pPr>
          <a:endParaRPr lang="en-IN" sz="1600" b="1" kern="1200" dirty="0"/>
        </a:p>
      </dsp:txBody>
      <dsp:txXfrm>
        <a:off x="5412925" y="1512170"/>
        <a:ext cx="1788438" cy="1495761"/>
      </dsp:txXfrm>
    </dsp:sp>
    <dsp:sp modelId="{FEBD927D-A369-4234-B393-4E397D1870FF}">
      <dsp:nvSpPr>
        <dsp:cNvPr id="0" name=""/>
        <dsp:cNvSpPr/>
      </dsp:nvSpPr>
      <dsp:spPr>
        <a:xfrm rot="1080000">
          <a:off x="4924712" y="3090878"/>
          <a:ext cx="386750" cy="475452"/>
        </a:xfrm>
        <a:prstGeom prst="rightArrow">
          <a:avLst>
            <a:gd name="adj1" fmla="val 60000"/>
            <a:gd name="adj2" fmla="val 50000"/>
          </a:avLst>
        </a:prstGeom>
        <a:solidFill>
          <a:srgbClr val="FFC000"/>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en-IN" sz="2100" kern="1200"/>
        </a:p>
      </dsp:txBody>
      <dsp:txXfrm rot="1080000">
        <a:off x="4924712" y="3090878"/>
        <a:ext cx="386750" cy="475452"/>
      </dsp:txXfrm>
    </dsp:sp>
    <dsp:sp modelId="{F382B09B-7FC7-489F-987D-CC8B842DDA69}">
      <dsp:nvSpPr>
        <dsp:cNvPr id="0" name=""/>
        <dsp:cNvSpPr/>
      </dsp:nvSpPr>
      <dsp:spPr>
        <a:xfrm>
          <a:off x="5432492" y="2842470"/>
          <a:ext cx="1749306" cy="1744965"/>
        </a:xfrm>
        <a:prstGeom prst="ellipse">
          <a:avLst/>
        </a:prstGeom>
        <a:solidFill>
          <a:srgbClr val="FFC00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IN" sz="1600" b="1" kern="1200" dirty="0" smtClean="0"/>
            <a:t>Dr. </a:t>
          </a:r>
          <a:r>
            <a:rPr lang="en-IN" sz="1600" b="1" kern="1200" dirty="0" err="1" smtClean="0"/>
            <a:t>Kamlesh</a:t>
          </a:r>
          <a:r>
            <a:rPr lang="en-IN" sz="1600" b="1" kern="1200" dirty="0" smtClean="0"/>
            <a:t> </a:t>
          </a:r>
          <a:r>
            <a:rPr lang="en-IN" sz="1600" b="1" kern="1200" dirty="0" err="1" smtClean="0"/>
            <a:t>Mahajan</a:t>
          </a:r>
          <a:endParaRPr lang="en-IN" sz="1600" b="1" kern="1200" dirty="0" smtClean="0"/>
        </a:p>
        <a:p>
          <a:pPr lvl="0" algn="ctr" defTabSz="711200">
            <a:lnSpc>
              <a:spcPct val="90000"/>
            </a:lnSpc>
            <a:spcBef>
              <a:spcPct val="0"/>
            </a:spcBef>
            <a:spcAft>
              <a:spcPct val="35000"/>
            </a:spcAft>
          </a:pPr>
          <a:r>
            <a:rPr lang="en-IN" sz="1600" b="1" kern="1200" dirty="0" smtClean="0"/>
            <a:t>LINGUISTICS</a:t>
          </a:r>
          <a:endParaRPr lang="en-IN" sz="1600" b="1" kern="1200" dirty="0"/>
        </a:p>
      </dsp:txBody>
      <dsp:txXfrm>
        <a:off x="5432492" y="2842470"/>
        <a:ext cx="1749306" cy="1744965"/>
      </dsp:txXfrm>
    </dsp:sp>
    <dsp:sp modelId="{67BB64A3-5DBD-43F5-8774-5E9ADB9C6FD5}">
      <dsp:nvSpPr>
        <dsp:cNvPr id="0" name=""/>
        <dsp:cNvSpPr/>
      </dsp:nvSpPr>
      <dsp:spPr>
        <a:xfrm rot="3240000">
          <a:off x="4472770" y="3634474"/>
          <a:ext cx="476562" cy="475452"/>
        </a:xfrm>
        <a:prstGeom prst="rightArrow">
          <a:avLst>
            <a:gd name="adj1" fmla="val 60000"/>
            <a:gd name="adj2" fmla="val 50000"/>
          </a:avLst>
        </a:prstGeom>
        <a:solidFill>
          <a:srgbClr val="FFC000"/>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en-IN" sz="2100" kern="1200"/>
        </a:p>
      </dsp:txBody>
      <dsp:txXfrm rot="3240000">
        <a:off x="4472770" y="3634474"/>
        <a:ext cx="476562" cy="475452"/>
      </dsp:txXfrm>
    </dsp:sp>
    <dsp:sp modelId="{85AC1BEC-747A-40CC-A0EB-293130BC48ED}">
      <dsp:nvSpPr>
        <dsp:cNvPr id="0" name=""/>
        <dsp:cNvSpPr/>
      </dsp:nvSpPr>
      <dsp:spPr>
        <a:xfrm>
          <a:off x="4681082" y="4079356"/>
          <a:ext cx="1541785" cy="1625274"/>
        </a:xfrm>
        <a:prstGeom prst="ellipse">
          <a:avLst/>
        </a:prstGeom>
        <a:solidFill>
          <a:srgbClr val="C0000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IN" sz="1600" b="1" kern="1200" dirty="0" err="1" smtClean="0"/>
            <a:t>Dr.Amita</a:t>
          </a:r>
          <a:r>
            <a:rPr lang="en-IN" sz="1600" b="1" kern="1200" dirty="0" smtClean="0"/>
            <a:t> </a:t>
          </a:r>
          <a:r>
            <a:rPr lang="en-IN" sz="1600" b="1" kern="1200" dirty="0" err="1" smtClean="0"/>
            <a:t>Tiwari</a:t>
          </a:r>
          <a:endParaRPr lang="en-IN" sz="1600" b="1" kern="1200" dirty="0" smtClean="0"/>
        </a:p>
        <a:p>
          <a:pPr lvl="0" algn="ctr" defTabSz="711200">
            <a:lnSpc>
              <a:spcPct val="90000"/>
            </a:lnSpc>
            <a:spcBef>
              <a:spcPct val="0"/>
            </a:spcBef>
            <a:spcAft>
              <a:spcPct val="35000"/>
            </a:spcAft>
          </a:pPr>
          <a:r>
            <a:rPr lang="en-IN" sz="1600" b="1" kern="1200" dirty="0" smtClean="0"/>
            <a:t>CHILD PSYCHOLOGY IN NOVELS</a:t>
          </a:r>
          <a:endParaRPr lang="en-IN" sz="1600" b="1" kern="1200" dirty="0"/>
        </a:p>
      </dsp:txBody>
      <dsp:txXfrm>
        <a:off x="4681082" y="4079356"/>
        <a:ext cx="1541785" cy="1625274"/>
      </dsp:txXfrm>
    </dsp:sp>
    <dsp:sp modelId="{4333B86D-730B-4068-A424-EE8888F75A76}">
      <dsp:nvSpPr>
        <dsp:cNvPr id="0" name=""/>
        <dsp:cNvSpPr/>
      </dsp:nvSpPr>
      <dsp:spPr>
        <a:xfrm rot="5400000">
          <a:off x="3795506" y="3863947"/>
          <a:ext cx="545549" cy="475452"/>
        </a:xfrm>
        <a:prstGeom prst="rightArrow">
          <a:avLst>
            <a:gd name="adj1" fmla="val 60000"/>
            <a:gd name="adj2" fmla="val 50000"/>
          </a:avLst>
        </a:prstGeom>
        <a:solidFill>
          <a:srgbClr val="FFC000"/>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en-IN" sz="2100" kern="1200"/>
        </a:p>
      </dsp:txBody>
      <dsp:txXfrm rot="5400000">
        <a:off x="3795506" y="3863947"/>
        <a:ext cx="545549" cy="475452"/>
      </dsp:txXfrm>
    </dsp:sp>
    <dsp:sp modelId="{03C9F4E1-889B-4EB4-A862-BD4BB2063587}">
      <dsp:nvSpPr>
        <dsp:cNvPr id="0" name=""/>
        <dsp:cNvSpPr/>
      </dsp:nvSpPr>
      <dsp:spPr>
        <a:xfrm>
          <a:off x="3383473" y="4631783"/>
          <a:ext cx="1369615" cy="1419599"/>
        </a:xfrm>
        <a:prstGeom prst="ellipse">
          <a:avLst/>
        </a:prstGeom>
        <a:solidFill>
          <a:srgbClr val="CB4A17"/>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IN" sz="1600" b="1" kern="1200" dirty="0" err="1" smtClean="0"/>
            <a:t>Dr.Archana</a:t>
          </a:r>
          <a:r>
            <a:rPr lang="en-IN" sz="1600" b="1" kern="1200" dirty="0" smtClean="0"/>
            <a:t> </a:t>
          </a:r>
          <a:r>
            <a:rPr lang="en-IN" sz="1600" b="1" kern="1200" dirty="0" err="1" smtClean="0"/>
            <a:t>Tripathi</a:t>
          </a:r>
          <a:endParaRPr lang="en-IN" sz="1600" b="1" kern="1200" dirty="0" smtClean="0"/>
        </a:p>
        <a:p>
          <a:pPr lvl="0" algn="ctr" defTabSz="711200">
            <a:lnSpc>
              <a:spcPct val="90000"/>
            </a:lnSpc>
            <a:spcBef>
              <a:spcPct val="0"/>
            </a:spcBef>
            <a:spcAft>
              <a:spcPct val="35000"/>
            </a:spcAft>
          </a:pPr>
          <a:r>
            <a:rPr lang="en-IN" sz="1600" b="1" kern="1200" dirty="0" smtClean="0"/>
            <a:t>MODERN POETRY</a:t>
          </a:r>
          <a:endParaRPr lang="en-IN" sz="1600" b="1" kern="1200" dirty="0"/>
        </a:p>
      </dsp:txBody>
      <dsp:txXfrm>
        <a:off x="3383473" y="4631783"/>
        <a:ext cx="1369615" cy="1419599"/>
      </dsp:txXfrm>
    </dsp:sp>
    <dsp:sp modelId="{AB4C9DCA-172F-473A-9231-241AF506CAC2}">
      <dsp:nvSpPr>
        <dsp:cNvPr id="0" name=""/>
        <dsp:cNvSpPr/>
      </dsp:nvSpPr>
      <dsp:spPr>
        <a:xfrm rot="7560000">
          <a:off x="3134275" y="3672246"/>
          <a:ext cx="527583" cy="475452"/>
        </a:xfrm>
        <a:prstGeom prst="rightArrow">
          <a:avLst>
            <a:gd name="adj1" fmla="val 60000"/>
            <a:gd name="adj2" fmla="val 50000"/>
          </a:avLst>
        </a:prstGeom>
        <a:solidFill>
          <a:srgbClr val="FFC000"/>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en-IN" sz="2100" kern="1200"/>
        </a:p>
      </dsp:txBody>
      <dsp:txXfrm rot="7560000">
        <a:off x="3134275" y="3672246"/>
        <a:ext cx="527583" cy="475452"/>
      </dsp:txXfrm>
    </dsp:sp>
    <dsp:sp modelId="{A594B873-FB0D-4E32-B615-A30E7F9DC18D}">
      <dsp:nvSpPr>
        <dsp:cNvPr id="0" name=""/>
        <dsp:cNvSpPr/>
      </dsp:nvSpPr>
      <dsp:spPr>
        <a:xfrm>
          <a:off x="1930542" y="4214569"/>
          <a:ext cx="1508089" cy="1354848"/>
        </a:xfrm>
        <a:prstGeom prst="ellipse">
          <a:avLst/>
        </a:prstGeom>
        <a:solidFill>
          <a:srgbClr val="A50021"/>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IN" sz="1600" b="1" kern="1200" dirty="0" err="1" smtClean="0"/>
            <a:t>Dr.Sapna</a:t>
          </a:r>
          <a:r>
            <a:rPr lang="en-IN" sz="1600" b="1" kern="1200" dirty="0" smtClean="0"/>
            <a:t> Gandhi</a:t>
          </a:r>
        </a:p>
        <a:p>
          <a:pPr lvl="0" algn="ctr" defTabSz="711200">
            <a:lnSpc>
              <a:spcPct val="90000"/>
            </a:lnSpc>
            <a:spcBef>
              <a:spcPct val="0"/>
            </a:spcBef>
            <a:spcAft>
              <a:spcPct val="35000"/>
            </a:spcAft>
          </a:pPr>
          <a:r>
            <a:rPr lang="en-IN" sz="1600" b="1" kern="1200" dirty="0" smtClean="0"/>
            <a:t>POST SIXTIES LITERATURE</a:t>
          </a:r>
          <a:endParaRPr lang="en-IN" sz="1600" b="1" kern="1200" dirty="0"/>
        </a:p>
      </dsp:txBody>
      <dsp:txXfrm>
        <a:off x="1930542" y="4214569"/>
        <a:ext cx="1508089" cy="1354848"/>
      </dsp:txXfrm>
    </dsp:sp>
    <dsp:sp modelId="{1431362E-EC7A-4FA6-9F58-4E6567DBA0A6}">
      <dsp:nvSpPr>
        <dsp:cNvPr id="0" name=""/>
        <dsp:cNvSpPr/>
      </dsp:nvSpPr>
      <dsp:spPr>
        <a:xfrm rot="9720000">
          <a:off x="2765970" y="3103080"/>
          <a:ext cx="429900" cy="475452"/>
        </a:xfrm>
        <a:prstGeom prst="rightArrow">
          <a:avLst>
            <a:gd name="adj1" fmla="val 60000"/>
            <a:gd name="adj2" fmla="val 50000"/>
          </a:avLst>
        </a:prstGeom>
        <a:solidFill>
          <a:srgbClr val="FFC000"/>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en-IN" sz="2100" kern="1200"/>
        </a:p>
      </dsp:txBody>
      <dsp:txXfrm rot="9720000">
        <a:off x="2765970" y="3103080"/>
        <a:ext cx="429900" cy="475452"/>
      </dsp:txXfrm>
    </dsp:sp>
    <dsp:sp modelId="{FB881C74-DE6F-4498-96BD-E2012B818D71}">
      <dsp:nvSpPr>
        <dsp:cNvPr id="0" name=""/>
        <dsp:cNvSpPr/>
      </dsp:nvSpPr>
      <dsp:spPr>
        <a:xfrm>
          <a:off x="1037632" y="2909833"/>
          <a:ext cx="1583569" cy="1610239"/>
        </a:xfrm>
        <a:prstGeom prst="ellipse">
          <a:avLst/>
        </a:prstGeom>
        <a:solidFill>
          <a:srgbClr val="FF000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IN" sz="1600" b="1" kern="1200" dirty="0" err="1" smtClean="0"/>
            <a:t>D.Anupama</a:t>
          </a:r>
          <a:r>
            <a:rPr lang="en-IN" sz="1600" b="1" kern="1200" dirty="0" smtClean="0"/>
            <a:t> </a:t>
          </a:r>
          <a:r>
            <a:rPr lang="en-IN" sz="1600" b="1" kern="1200" dirty="0" err="1" smtClean="0"/>
            <a:t>Srivastava</a:t>
          </a:r>
          <a:endParaRPr lang="en-IN" sz="1600" b="1" kern="1200" dirty="0" smtClean="0"/>
        </a:p>
        <a:p>
          <a:pPr lvl="0" algn="ctr" defTabSz="711200">
            <a:lnSpc>
              <a:spcPct val="90000"/>
            </a:lnSpc>
            <a:spcBef>
              <a:spcPct val="0"/>
            </a:spcBef>
            <a:spcAft>
              <a:spcPct val="35000"/>
            </a:spcAft>
          </a:pPr>
          <a:r>
            <a:rPr lang="en-IN" sz="1600" b="1" kern="1200" dirty="0" smtClean="0"/>
            <a:t>INDIAN CULTURE &amp; MODERN THOUGHTS</a:t>
          </a:r>
          <a:endParaRPr lang="en-IN" sz="1600" b="1" kern="1200" dirty="0"/>
        </a:p>
      </dsp:txBody>
      <dsp:txXfrm>
        <a:off x="1037632" y="2909833"/>
        <a:ext cx="1583569" cy="1610239"/>
      </dsp:txXfrm>
    </dsp:sp>
    <dsp:sp modelId="{92E01721-26F1-4B84-9B03-89EFA820784C}">
      <dsp:nvSpPr>
        <dsp:cNvPr id="0" name=""/>
        <dsp:cNvSpPr/>
      </dsp:nvSpPr>
      <dsp:spPr>
        <a:xfrm rot="11880000">
          <a:off x="2765815" y="2396439"/>
          <a:ext cx="430013" cy="475452"/>
        </a:xfrm>
        <a:prstGeom prst="rightArrow">
          <a:avLst>
            <a:gd name="adj1" fmla="val 60000"/>
            <a:gd name="adj2" fmla="val 50000"/>
          </a:avLst>
        </a:prstGeom>
        <a:solidFill>
          <a:srgbClr val="FFC000"/>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en-IN" sz="2100" kern="1200"/>
        </a:p>
      </dsp:txBody>
      <dsp:txXfrm rot="11880000">
        <a:off x="2765815" y="2396439"/>
        <a:ext cx="430013" cy="475452"/>
      </dsp:txXfrm>
    </dsp:sp>
    <dsp:sp modelId="{DF4768CC-B759-48F4-9D97-3F4F332FA59B}">
      <dsp:nvSpPr>
        <dsp:cNvPr id="0" name=""/>
        <dsp:cNvSpPr/>
      </dsp:nvSpPr>
      <dsp:spPr>
        <a:xfrm>
          <a:off x="1028235" y="1535338"/>
          <a:ext cx="1602363" cy="1449424"/>
        </a:xfrm>
        <a:prstGeom prst="ellipse">
          <a:avLst/>
        </a:prstGeom>
        <a:solidFill>
          <a:srgbClr val="CB4A17"/>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IN" sz="1600" b="1" kern="1200" dirty="0" err="1" smtClean="0"/>
            <a:t>D.Meenakhi</a:t>
          </a:r>
          <a:r>
            <a:rPr lang="en-IN" sz="1600" b="1" kern="1200" dirty="0" smtClean="0"/>
            <a:t> Kumar</a:t>
          </a:r>
        </a:p>
        <a:p>
          <a:pPr lvl="0" algn="ctr" defTabSz="711200">
            <a:lnSpc>
              <a:spcPct val="90000"/>
            </a:lnSpc>
            <a:spcBef>
              <a:spcPct val="0"/>
            </a:spcBef>
            <a:spcAft>
              <a:spcPct val="35000"/>
            </a:spcAft>
          </a:pPr>
          <a:r>
            <a:rPr lang="en-IN" sz="1600" b="1" kern="1200" dirty="0" smtClean="0"/>
            <a:t>MASS MEDIA &amp; FEMINISM</a:t>
          </a:r>
        </a:p>
      </dsp:txBody>
      <dsp:txXfrm>
        <a:off x="1028235" y="1535338"/>
        <a:ext cx="1602363" cy="1449424"/>
      </dsp:txXfrm>
    </dsp:sp>
    <dsp:sp modelId="{2EA59262-5251-433C-9DA0-12BB48698E9B}">
      <dsp:nvSpPr>
        <dsp:cNvPr id="0" name=""/>
        <dsp:cNvSpPr/>
      </dsp:nvSpPr>
      <dsp:spPr>
        <a:xfrm rot="14040000">
          <a:off x="3170051" y="1852824"/>
          <a:ext cx="493113" cy="475452"/>
        </a:xfrm>
        <a:prstGeom prst="rightArrow">
          <a:avLst>
            <a:gd name="adj1" fmla="val 60000"/>
            <a:gd name="adj2" fmla="val 50000"/>
          </a:avLst>
        </a:prstGeom>
        <a:solidFill>
          <a:srgbClr val="FFC000"/>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en-IN" sz="2100" kern="1200"/>
        </a:p>
      </dsp:txBody>
      <dsp:txXfrm rot="14040000">
        <a:off x="3170051" y="1852824"/>
        <a:ext cx="493113" cy="475452"/>
      </dsp:txXfrm>
    </dsp:sp>
    <dsp:sp modelId="{07F33FBA-310B-4855-81D2-BCBE30191F1D}">
      <dsp:nvSpPr>
        <dsp:cNvPr id="0" name=""/>
        <dsp:cNvSpPr/>
      </dsp:nvSpPr>
      <dsp:spPr>
        <a:xfrm>
          <a:off x="1855968" y="344504"/>
          <a:ext cx="1657236" cy="1477012"/>
        </a:xfrm>
        <a:prstGeom prst="ellipse">
          <a:avLst/>
        </a:prstGeom>
        <a:solidFill>
          <a:srgbClr val="FFC00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IN" sz="1600" b="1" kern="1200" dirty="0" smtClean="0"/>
            <a:t>Ms. </a:t>
          </a:r>
          <a:r>
            <a:rPr lang="en-IN" sz="1600" b="1" kern="1200" dirty="0" err="1" smtClean="0"/>
            <a:t>Aarti</a:t>
          </a:r>
          <a:r>
            <a:rPr lang="en-IN" sz="1600" b="1" kern="1200" dirty="0" smtClean="0"/>
            <a:t> </a:t>
          </a:r>
        </a:p>
        <a:p>
          <a:pPr lvl="0" algn="ctr" defTabSz="711200">
            <a:lnSpc>
              <a:spcPct val="90000"/>
            </a:lnSpc>
            <a:spcBef>
              <a:spcPct val="0"/>
            </a:spcBef>
            <a:spcAft>
              <a:spcPct val="35000"/>
            </a:spcAft>
          </a:pPr>
          <a:r>
            <a:rPr lang="en-IN" sz="1600" b="1" kern="1200" dirty="0" smtClean="0"/>
            <a:t>FEMINIST APPROACH IN MEDIEVAL POETRY </a:t>
          </a:r>
          <a:endParaRPr lang="en-IN" sz="1600" b="1" kern="1200" dirty="0"/>
        </a:p>
      </dsp:txBody>
      <dsp:txXfrm>
        <a:off x="1855968" y="344504"/>
        <a:ext cx="1657236" cy="1477012"/>
      </dsp:txXfrm>
    </dsp:sp>
  </dsp:spTree>
</dsp:drawing>
</file>

<file path=ppt/diagrams/drawing1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0.07126</cdr:x>
      <cdr:y>0.11504</cdr:y>
    </cdr:from>
    <cdr:to>
      <cdr:x>0.2375</cdr:x>
      <cdr:y>0.18704</cdr:y>
    </cdr:to>
    <cdr:sp macro="" textlink="">
      <cdr:nvSpPr>
        <cdr:cNvPr id="2" name="TextBox 1"/>
        <cdr:cNvSpPr txBox="1"/>
      </cdr:nvSpPr>
      <cdr:spPr>
        <a:xfrm xmlns:a="http://schemas.openxmlformats.org/drawingml/2006/main">
          <a:off x="586408" y="575270"/>
          <a:ext cx="1368152" cy="36004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IN" sz="2000" b="1" dirty="0" smtClean="0">
              <a:solidFill>
                <a:schemeClr val="tx1"/>
              </a:solidFill>
            </a:rPr>
            <a:t>HINDI HON’S</a:t>
          </a:r>
          <a:endParaRPr lang="en-IN" sz="2000" b="1" dirty="0">
            <a:solidFill>
              <a:schemeClr val="tx1"/>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3B6C213-5BBC-4AE1-A2C5-DF8200D73622}" type="datetimeFigureOut">
              <a:rPr lang="en-IN" smtClean="0"/>
              <a:pPr/>
              <a:t>06-05-2019</a:t>
            </a:fld>
            <a:endParaRPr lang="en-I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946D510-4C23-419B-BB31-F725DB450F06}" type="slidenum">
              <a:rPr lang="en-IN" smtClean="0"/>
              <a:pPr/>
              <a:t>‹#›</a:t>
            </a:fld>
            <a:endParaRPr lang="en-IN"/>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n-US"/>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7CB7F4E9-92AB-46BB-85E0-50F3F52BD210}" type="slidenum">
              <a:rPr lang="es-ES"/>
              <a:pPr>
                <a:defRPr/>
              </a:pPr>
              <a:t>‹#›</a:t>
            </a:fld>
            <a:endParaRPr lang="es-E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3059E8DF-232E-4D88-A319-0D2C678814A4}" type="slidenum">
              <a:rPr lang="es-ES"/>
              <a:pPr>
                <a:defRPr/>
              </a:pPr>
              <a:t>‹#›</a:t>
            </a:fld>
            <a:endParaRPr lang="es-E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7E64F588-0F21-452A-9EBD-A0EEF4FC82D7}" type="slidenum">
              <a:rPr lang="es-ES"/>
              <a:pPr>
                <a:defRPr/>
              </a:pPr>
              <a:t>‹#›</a:t>
            </a:fld>
            <a:endParaRPr lang="es-E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FE1DFC6C-35C4-43B4-A0F6-8071BCEC5EBC}" type="slidenum">
              <a:rPr lang="es-ES"/>
              <a:pPr>
                <a:defRPr/>
              </a:pPr>
              <a:t>‹#›</a:t>
            </a:fld>
            <a:endParaRPr lang="es-E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n-U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36921641-54F4-4881-B2B7-C229817D5D6F}" type="slidenum">
              <a:rPr lang="es-ES"/>
              <a:pPr>
                <a:defRPr/>
              </a:pPr>
              <a:t>‹#›</a:t>
            </a:fld>
            <a:endParaRPr lang="es-E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6534947C-39A0-49D9-9EDA-F1934C6DAB37}" type="slidenum">
              <a:rPr lang="es-ES"/>
              <a:pPr>
                <a:defRPr/>
              </a:pPr>
              <a:t>‹#›</a:t>
            </a:fld>
            <a:endParaRPr lang="es-E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n-U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s-ES"/>
          </a:p>
        </p:txBody>
      </p:sp>
      <p:sp>
        <p:nvSpPr>
          <p:cNvPr id="8" name="Rectangle 5"/>
          <p:cNvSpPr>
            <a:spLocks noGrp="1" noChangeArrowheads="1"/>
          </p:cNvSpPr>
          <p:nvPr>
            <p:ph type="ftr" sz="quarter" idx="11"/>
          </p:nvPr>
        </p:nvSpPr>
        <p:spPr>
          <a:ln/>
        </p:spPr>
        <p:txBody>
          <a:bodyPr/>
          <a:lstStyle>
            <a:lvl1pPr>
              <a:defRPr/>
            </a:lvl1pPr>
          </a:lstStyle>
          <a:p>
            <a:pPr>
              <a:defRPr/>
            </a:pPr>
            <a:endParaRPr lang="es-ES"/>
          </a:p>
        </p:txBody>
      </p:sp>
      <p:sp>
        <p:nvSpPr>
          <p:cNvPr id="9" name="Rectangle 6"/>
          <p:cNvSpPr>
            <a:spLocks noGrp="1" noChangeArrowheads="1"/>
          </p:cNvSpPr>
          <p:nvPr>
            <p:ph type="sldNum" sz="quarter" idx="12"/>
          </p:nvPr>
        </p:nvSpPr>
        <p:spPr>
          <a:ln/>
        </p:spPr>
        <p:txBody>
          <a:bodyPr/>
          <a:lstStyle>
            <a:lvl1pPr>
              <a:defRPr/>
            </a:lvl1pPr>
          </a:lstStyle>
          <a:p>
            <a:pPr>
              <a:defRPr/>
            </a:pPr>
            <a:fld id="{346B5302-1307-4603-B25F-A23074E50285}" type="slidenum">
              <a:rPr lang="es-ES"/>
              <a:pPr>
                <a:defRPr/>
              </a:pPr>
              <a:t>‹#›</a:t>
            </a:fld>
            <a:endParaRPr lang="es-E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s-ES"/>
          </a:p>
        </p:txBody>
      </p:sp>
      <p:sp>
        <p:nvSpPr>
          <p:cNvPr id="4" name="Rectangle 5"/>
          <p:cNvSpPr>
            <a:spLocks noGrp="1" noChangeArrowheads="1"/>
          </p:cNvSpPr>
          <p:nvPr>
            <p:ph type="ftr" sz="quarter" idx="11"/>
          </p:nvPr>
        </p:nvSpPr>
        <p:spPr>
          <a:ln/>
        </p:spPr>
        <p:txBody>
          <a:bodyPr/>
          <a:lstStyle>
            <a:lvl1pPr>
              <a:defRPr/>
            </a:lvl1pPr>
          </a:lstStyle>
          <a:p>
            <a:pPr>
              <a:defRPr/>
            </a:pPr>
            <a:endParaRPr lang="es-ES"/>
          </a:p>
        </p:txBody>
      </p:sp>
      <p:sp>
        <p:nvSpPr>
          <p:cNvPr id="5" name="Rectangle 6"/>
          <p:cNvSpPr>
            <a:spLocks noGrp="1" noChangeArrowheads="1"/>
          </p:cNvSpPr>
          <p:nvPr>
            <p:ph type="sldNum" sz="quarter" idx="12"/>
          </p:nvPr>
        </p:nvSpPr>
        <p:spPr>
          <a:ln/>
        </p:spPr>
        <p:txBody>
          <a:bodyPr/>
          <a:lstStyle>
            <a:lvl1pPr>
              <a:defRPr/>
            </a:lvl1pPr>
          </a:lstStyle>
          <a:p>
            <a:pPr>
              <a:defRPr/>
            </a:pPr>
            <a:fld id="{EA887456-7D0B-4E62-89E2-7534D4B10B53}" type="slidenum">
              <a:rPr lang="es-ES"/>
              <a:pPr>
                <a:defRPr/>
              </a:pPr>
              <a:t>‹#›</a:t>
            </a:fld>
            <a:endParaRPr lang="es-E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p>
        </p:txBody>
      </p:sp>
      <p:sp>
        <p:nvSpPr>
          <p:cNvPr id="3" name="Rectangle 5"/>
          <p:cNvSpPr>
            <a:spLocks noGrp="1" noChangeArrowheads="1"/>
          </p:cNvSpPr>
          <p:nvPr>
            <p:ph type="ftr" sz="quarter" idx="11"/>
          </p:nvPr>
        </p:nvSpPr>
        <p:spPr>
          <a:ln/>
        </p:spPr>
        <p:txBody>
          <a:bodyPr/>
          <a:lstStyle>
            <a:lvl1pPr>
              <a:defRPr/>
            </a:lvl1pPr>
          </a:lstStyle>
          <a:p>
            <a:pPr>
              <a:defRPr/>
            </a:pPr>
            <a:endParaRPr lang="es-ES"/>
          </a:p>
        </p:txBody>
      </p:sp>
      <p:sp>
        <p:nvSpPr>
          <p:cNvPr id="4" name="Rectangle 6"/>
          <p:cNvSpPr>
            <a:spLocks noGrp="1" noChangeArrowheads="1"/>
          </p:cNvSpPr>
          <p:nvPr>
            <p:ph type="sldNum" sz="quarter" idx="12"/>
          </p:nvPr>
        </p:nvSpPr>
        <p:spPr>
          <a:ln/>
        </p:spPr>
        <p:txBody>
          <a:bodyPr/>
          <a:lstStyle>
            <a:lvl1pPr>
              <a:defRPr/>
            </a:lvl1pPr>
          </a:lstStyle>
          <a:p>
            <a:pPr>
              <a:defRPr/>
            </a:pPr>
            <a:fld id="{CD6E75D3-0C1B-4837-8B5E-CDCA47A4C386}" type="slidenum">
              <a:rPr lang="es-ES"/>
              <a:pPr>
                <a:defRPr/>
              </a:pPr>
              <a:t>‹#›</a:t>
            </a:fld>
            <a:endParaRPr lang="es-E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n-U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20FC507E-DBA1-480B-BEE5-FE112280A9B8}" type="slidenum">
              <a:rPr lang="es-ES"/>
              <a:pPr>
                <a:defRPr/>
              </a:pPr>
              <a:t>‹#›</a:t>
            </a:fld>
            <a:endParaRPr lang="es-E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n-U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72B95D10-416D-488E-A2A4-22A6DC26692A}" type="slidenum">
              <a:rPr lang="es-ES"/>
              <a:pPr>
                <a:defRPr/>
              </a:pPr>
              <a:t>‹#›</a:t>
            </a:fld>
            <a:endParaRPr lang="es-E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dirty="0"/>
            </a:lvl1pPr>
          </a:lstStyle>
          <a:p>
            <a:pPr>
              <a:defRPr/>
            </a:pPr>
            <a:endParaRPr lang="es-E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dirty="0"/>
            </a:lvl1pPr>
          </a:lstStyle>
          <a:p>
            <a:pPr>
              <a:defRPr/>
            </a:pPr>
            <a:endParaRPr lang="es-E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1C1A7226-A7E7-404C-A2A2-BDD0D3797E29}" type="slidenum">
              <a:rPr lang="es-ES"/>
              <a:pPr>
                <a:defRPr/>
              </a:pPr>
              <a:t>‹#›</a:t>
            </a:fld>
            <a:endParaRPr lang="es-E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7.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7.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7.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7.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7.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3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2.xml"/><Relationship Id="rId6" Type="http://schemas.openxmlformats.org/officeDocument/2006/relationships/chart" Target="../charts/chart9.xml"/><Relationship Id="rId5" Type="http://schemas.openxmlformats.org/officeDocument/2006/relationships/chart" Target="../charts/chart8.xml"/><Relationship Id="rId4" Type="http://schemas.openxmlformats.org/officeDocument/2006/relationships/chart" Target="../charts/char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hyperlink" Target="http://www.quora.com/"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7.xml"/><Relationship Id="rId1" Type="http://schemas.openxmlformats.org/officeDocument/2006/relationships/video" Target="file:///C:\Users\Anupama\Downloads\MOV_0127.mp4" TargetMode="External"/><Relationship Id="rId4" Type="http://schemas.openxmlformats.org/officeDocument/2006/relationships/image" Target="../media/image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chart" Target="../charts/chart1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6.xml"/><Relationship Id="rId4" Type="http://schemas.openxmlformats.org/officeDocument/2006/relationships/image" Target="../media/image23.jpeg"/></Relationships>
</file>

<file path=ppt/slides/_rels/slide6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0.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050" name="Rectangle 170"/>
          <p:cNvSpPr>
            <a:spLocks noGrp="1" noChangeArrowheads="1"/>
          </p:cNvSpPr>
          <p:nvPr>
            <p:ph type="ctrTitle"/>
          </p:nvPr>
        </p:nvSpPr>
        <p:spPr>
          <a:xfrm>
            <a:off x="827584" y="4365105"/>
            <a:ext cx="7960816" cy="1326084"/>
          </a:xfrm>
        </p:spPr>
        <p:txBody>
          <a:bodyPr/>
          <a:lstStyle/>
          <a:p>
            <a:pPr algn="r" eaLnBrk="1" hangingPunct="1"/>
            <a:r>
              <a:rPr lang="es-UY" sz="4000" b="1" i="1" dirty="0" smtClean="0">
                <a:solidFill>
                  <a:schemeClr val="bg1"/>
                </a:solidFill>
              </a:rPr>
              <a:t/>
            </a:r>
            <a:br>
              <a:rPr lang="es-UY" sz="4000" b="1" i="1" dirty="0" smtClean="0">
                <a:solidFill>
                  <a:schemeClr val="bg1"/>
                </a:solidFill>
              </a:rPr>
            </a:br>
            <a:r>
              <a:rPr lang="es-UY" sz="5400" b="1" i="1" dirty="0" smtClean="0">
                <a:solidFill>
                  <a:schemeClr val="bg1"/>
                </a:solidFill>
              </a:rPr>
              <a:t>HINDI  DEPARTMENT</a:t>
            </a:r>
            <a:br>
              <a:rPr lang="es-UY" sz="5400" b="1" i="1" dirty="0" smtClean="0">
                <a:solidFill>
                  <a:schemeClr val="bg1"/>
                </a:solidFill>
              </a:rPr>
            </a:br>
            <a:r>
              <a:rPr lang="es-UY" sz="4000" b="1" i="1" dirty="0" smtClean="0">
                <a:solidFill>
                  <a:schemeClr val="bg1"/>
                </a:solidFill>
              </a:rPr>
              <a:t/>
            </a:r>
            <a:br>
              <a:rPr lang="es-UY" sz="4000" b="1" i="1" dirty="0" smtClean="0">
                <a:solidFill>
                  <a:schemeClr val="bg1"/>
                </a:solidFill>
              </a:rPr>
            </a:br>
            <a:r>
              <a:rPr lang="es-UY" sz="4000" b="1" i="1" dirty="0" smtClean="0">
                <a:solidFill>
                  <a:schemeClr val="bg1"/>
                </a:solidFill>
              </a:rPr>
              <a:t>IQAC </a:t>
            </a:r>
            <a:r>
              <a:rPr lang="es-UY" sz="4000" b="1" i="1" dirty="0" err="1" smtClean="0">
                <a:solidFill>
                  <a:schemeClr val="bg1"/>
                </a:solidFill>
              </a:rPr>
              <a:t>Report</a:t>
            </a:r>
            <a:r>
              <a:rPr lang="es-UY" sz="4000" b="1" i="1" dirty="0" smtClean="0">
                <a:solidFill>
                  <a:schemeClr val="bg1"/>
                </a:solidFill>
              </a:rPr>
              <a:t> : 2015 -19</a:t>
            </a:r>
            <a:endParaRPr lang="es-ES" sz="4000" b="1" i="1" dirty="0" smtClean="0">
              <a:solidFill>
                <a:schemeClr val="bg1"/>
              </a:solidFill>
            </a:endParaRPr>
          </a:p>
        </p:txBody>
      </p:sp>
      <p:sp>
        <p:nvSpPr>
          <p:cNvPr id="2051" name="Rectangle 170"/>
          <p:cNvSpPr txBox="1">
            <a:spLocks noChangeArrowheads="1"/>
          </p:cNvSpPr>
          <p:nvPr/>
        </p:nvSpPr>
        <p:spPr bwMode="auto">
          <a:xfrm>
            <a:off x="3851275" y="5445125"/>
            <a:ext cx="4864100" cy="973138"/>
          </a:xfrm>
          <a:prstGeom prst="rect">
            <a:avLst/>
          </a:prstGeom>
          <a:noFill/>
          <a:ln w="9525">
            <a:noFill/>
            <a:miter lim="800000"/>
            <a:headEnd/>
            <a:tailEnd/>
          </a:ln>
          <a:effectLst/>
        </p:spPr>
        <p:txBody>
          <a:bodyPr anchor="ctr"/>
          <a:lstStyle/>
          <a:p>
            <a:pPr algn="r"/>
            <a:endParaRPr lang="es-ES" sz="2400" b="1" dirty="0">
              <a:solidFill>
                <a:schemeClr val="bg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5733" y="304800"/>
            <a:ext cx="4572534" cy="923330"/>
          </a:xfrm>
          <a:prstGeom prst="rect">
            <a:avLst/>
          </a:prstGeom>
          <a:noFill/>
        </p:spPr>
        <p:txBody>
          <a:bodyPr wrap="square" lIns="91440" tIns="45720" rIns="91440" bIns="45720">
            <a:spAutoFit/>
          </a:bodyPr>
          <a:lstStyle/>
          <a:p>
            <a:pPr algn="ctr"/>
            <a:endParaRPr lang="en-US"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pic>
        <p:nvPicPr>
          <p:cNvPr id="5" name="Picture 4" descr="DSCN3515.JPG"/>
          <p:cNvPicPr>
            <a:picLocks noChangeAspect="1"/>
          </p:cNvPicPr>
          <p:nvPr/>
        </p:nvPicPr>
        <p:blipFill>
          <a:blip r:embed="rId2" cstate="print"/>
          <a:stretch>
            <a:fillRect/>
          </a:stretch>
        </p:blipFill>
        <p:spPr>
          <a:xfrm>
            <a:off x="-9161" y="0"/>
            <a:ext cx="9153161" cy="6858000"/>
          </a:xfrm>
          <a:prstGeom prst="rect">
            <a:avLst/>
          </a:prstGeom>
        </p:spPr>
      </p:pic>
      <p:sp>
        <p:nvSpPr>
          <p:cNvPr id="10" name="Rectangle 9"/>
          <p:cNvSpPr/>
          <p:nvPr/>
        </p:nvSpPr>
        <p:spPr>
          <a:xfrm>
            <a:off x="838200" y="1905000"/>
            <a:ext cx="7772399" cy="1323439"/>
          </a:xfrm>
          <a:prstGeom prst="rect">
            <a:avLst/>
          </a:prstGeom>
          <a:noFill/>
        </p:spPr>
        <p:txBody>
          <a:bodyPr wrap="square" lIns="91440" tIns="45720" rIns="91440" bIns="45720">
            <a:spAutoFit/>
          </a:bodyPr>
          <a:lstStyle/>
          <a:p>
            <a:pPr algn="ctr"/>
            <a:r>
              <a:rPr lang="en-US" sz="80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PUBLICATIONS</a:t>
            </a:r>
            <a:endParaRPr lang="en-US" sz="80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770" decel="100000"/>
                                        <p:tgtEl>
                                          <p:spTgt spid="10"/>
                                        </p:tgtEl>
                                      </p:cBhvr>
                                    </p:animEffect>
                                    <p:animScale>
                                      <p:cBhvr>
                                        <p:cTn id="8" dur="770" decel="100000"/>
                                        <p:tgtEl>
                                          <p:spTgt spid="10"/>
                                        </p:tgtEl>
                                      </p:cBhvr>
                                      <p:from x="10000" y="10000"/>
                                      <p:to x="200000" y="450000"/>
                                    </p:animScale>
                                    <p:animScale>
                                      <p:cBhvr>
                                        <p:cTn id="9" dur="1230" accel="100000" fill="hold">
                                          <p:stCondLst>
                                            <p:cond delay="770"/>
                                          </p:stCondLst>
                                        </p:cTn>
                                        <p:tgtEl>
                                          <p:spTgt spid="10"/>
                                        </p:tgtEl>
                                      </p:cBhvr>
                                      <p:from x="200000" y="450000"/>
                                      <p:to x="100000" y="100000"/>
                                    </p:animScale>
                                    <p:set>
                                      <p:cBhvr>
                                        <p:cTn id="10" dur="770" fill="hold"/>
                                        <p:tgtEl>
                                          <p:spTgt spid="10"/>
                                        </p:tgtEl>
                                        <p:attrNameLst>
                                          <p:attrName>ppt_x</p:attrName>
                                        </p:attrNameLst>
                                      </p:cBhvr>
                                      <p:to>
                                        <p:strVal val="(0.5)"/>
                                      </p:to>
                                    </p:set>
                                    <p:anim from="(0.5)" to="(#ppt_x)" calcmode="lin" valueType="num">
                                      <p:cBhvr>
                                        <p:cTn id="11" dur="1230" accel="100000" fill="hold">
                                          <p:stCondLst>
                                            <p:cond delay="770"/>
                                          </p:stCondLst>
                                        </p:cTn>
                                        <p:tgtEl>
                                          <p:spTgt spid="10"/>
                                        </p:tgtEl>
                                        <p:attrNameLst>
                                          <p:attrName>ppt_x</p:attrName>
                                        </p:attrNameLst>
                                      </p:cBhvr>
                                    </p:anim>
                                    <p:set>
                                      <p:cBhvr>
                                        <p:cTn id="12" dur="770" fill="hold"/>
                                        <p:tgtEl>
                                          <p:spTgt spid="10"/>
                                        </p:tgtEl>
                                        <p:attrNameLst>
                                          <p:attrName>ppt_y</p:attrName>
                                        </p:attrNameLst>
                                      </p:cBhvr>
                                      <p:to>
                                        <p:strVal val="(#ppt_y+0.4)"/>
                                      </p:to>
                                    </p:set>
                                    <p:anim from="(#ppt_y+0.4)" to="(#ppt_y)" calcmode="lin" valueType="num">
                                      <p:cBhvr>
                                        <p:cTn id="13" dur="1230" accel="100000" fill="hold">
                                          <p:stCondLst>
                                            <p:cond delay="770"/>
                                          </p:stCondLst>
                                        </p:cTn>
                                        <p:tgtEl>
                                          <p:spTgt spid="10"/>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 y="-2"/>
          <a:ext cx="9143997" cy="8333600"/>
        </p:xfrm>
        <a:graphic>
          <a:graphicData uri="http://schemas.openxmlformats.org/drawingml/2006/table">
            <a:tbl>
              <a:tblPr firstRow="1" bandRow="1">
                <a:tableStyleId>{5C22544A-7EE6-4342-B048-85BDC9FD1C3A}</a:tableStyleId>
              </a:tblPr>
              <a:tblGrid>
                <a:gridCol w="2121424"/>
                <a:gridCol w="1038619"/>
                <a:gridCol w="1238132"/>
                <a:gridCol w="1329081"/>
                <a:gridCol w="1202501"/>
                <a:gridCol w="1107120"/>
                <a:gridCol w="1107120"/>
              </a:tblGrid>
              <a:tr h="1887174">
                <a:tc>
                  <a:txBody>
                    <a:bodyPr/>
                    <a:lstStyle/>
                    <a:p>
                      <a:pPr algn="ctr"/>
                      <a:r>
                        <a:rPr lang="en-US" sz="2400" dirty="0" smtClean="0">
                          <a:solidFill>
                            <a:srgbClr val="C00000"/>
                          </a:solidFill>
                        </a:rPr>
                        <a:t>TEACHER</a:t>
                      </a:r>
                      <a:endParaRPr lang="en-US" sz="2400" dirty="0">
                        <a:solidFill>
                          <a:srgbClr val="C00000"/>
                        </a:solidFill>
                      </a:endParaRPr>
                    </a:p>
                  </a:txBody>
                  <a:tcPr/>
                </a:tc>
                <a:tc>
                  <a:txBody>
                    <a:bodyPr/>
                    <a:lstStyle/>
                    <a:p>
                      <a:r>
                        <a:rPr lang="en-US" sz="1400" dirty="0" smtClean="0">
                          <a:solidFill>
                            <a:schemeClr val="tx2"/>
                          </a:solidFill>
                        </a:rPr>
                        <a:t>BOOK PUBLISHED</a:t>
                      </a:r>
                      <a:endParaRPr lang="en-US" sz="1400" dirty="0">
                        <a:solidFill>
                          <a:schemeClr val="tx2"/>
                        </a:solidFill>
                      </a:endParaRPr>
                    </a:p>
                  </a:txBody>
                  <a:tcPr/>
                </a:tc>
                <a:tc>
                  <a:txBody>
                    <a:bodyPr/>
                    <a:lstStyle/>
                    <a:p>
                      <a:r>
                        <a:rPr lang="en-US" sz="1400" dirty="0" smtClean="0">
                          <a:solidFill>
                            <a:schemeClr val="tx2"/>
                          </a:solidFill>
                        </a:rPr>
                        <a:t>CHAPTERS IN EDITED BOOKS/TEXT BOOKS</a:t>
                      </a:r>
                      <a:endParaRPr lang="en-US" sz="1400" dirty="0">
                        <a:solidFill>
                          <a:schemeClr val="tx2"/>
                        </a:solidFill>
                      </a:endParaRPr>
                    </a:p>
                  </a:txBody>
                  <a:tcPr/>
                </a:tc>
                <a:tc>
                  <a:txBody>
                    <a:bodyPr/>
                    <a:lstStyle/>
                    <a:p>
                      <a:r>
                        <a:rPr lang="en-US" sz="1400" dirty="0" smtClean="0">
                          <a:solidFill>
                            <a:schemeClr val="tx2"/>
                          </a:solidFill>
                        </a:rPr>
                        <a:t>RESEARCH-PAPER</a:t>
                      </a:r>
                      <a:endParaRPr lang="en-US" dirty="0">
                        <a:solidFill>
                          <a:schemeClr val="tx2"/>
                        </a:solidFill>
                      </a:endParaRPr>
                    </a:p>
                  </a:txBody>
                  <a:tcPr/>
                </a:tc>
                <a:tc>
                  <a:txBody>
                    <a:bodyPr/>
                    <a:lstStyle/>
                    <a:p>
                      <a:r>
                        <a:rPr lang="en-US" sz="1400" dirty="0" smtClean="0">
                          <a:solidFill>
                            <a:schemeClr val="tx2"/>
                          </a:solidFill>
                        </a:rPr>
                        <a:t>BOOK</a:t>
                      </a:r>
                      <a:r>
                        <a:rPr lang="en-US" sz="1400" dirty="0" smtClean="0"/>
                        <a:t> </a:t>
                      </a:r>
                      <a:r>
                        <a:rPr lang="en-US" sz="1400" dirty="0" smtClean="0">
                          <a:solidFill>
                            <a:schemeClr val="tx2"/>
                          </a:solidFill>
                        </a:rPr>
                        <a:t>REVIEW</a:t>
                      </a:r>
                      <a:endParaRPr lang="en-US" sz="1400" dirty="0">
                        <a:solidFill>
                          <a:schemeClr val="tx2"/>
                        </a:solidFill>
                      </a:endParaRPr>
                    </a:p>
                  </a:txBody>
                  <a:tcPr/>
                </a:tc>
                <a:tc>
                  <a:txBody>
                    <a:bodyPr/>
                    <a:lstStyle/>
                    <a:p>
                      <a:r>
                        <a:rPr lang="en-US" sz="1400" dirty="0" smtClean="0">
                          <a:solidFill>
                            <a:schemeClr val="tx2"/>
                          </a:solidFill>
                        </a:rPr>
                        <a:t>ARTICLE</a:t>
                      </a:r>
                      <a:endParaRPr lang="en-US" sz="1400" dirty="0">
                        <a:solidFill>
                          <a:schemeClr val="tx2"/>
                        </a:solidFill>
                      </a:endParaRPr>
                    </a:p>
                  </a:txBody>
                  <a:tcPr/>
                </a:tc>
                <a:tc>
                  <a:txBody>
                    <a:bodyPr/>
                    <a:lstStyle/>
                    <a:p>
                      <a:r>
                        <a:rPr lang="en-US" sz="1400" dirty="0" smtClean="0">
                          <a:solidFill>
                            <a:schemeClr val="tx2"/>
                          </a:solidFill>
                        </a:rPr>
                        <a:t>CREATIVE -WRITING</a:t>
                      </a:r>
                      <a:endParaRPr lang="en-US" sz="1400" dirty="0">
                        <a:solidFill>
                          <a:schemeClr val="tx2"/>
                        </a:solidFill>
                      </a:endParaRPr>
                    </a:p>
                  </a:txBody>
                  <a:tcPr/>
                </a:tc>
              </a:tr>
              <a:tr h="646598">
                <a:tc>
                  <a:txBody>
                    <a:bodyPr/>
                    <a:lstStyle/>
                    <a:p>
                      <a:r>
                        <a:rPr lang="en-US" b="1" dirty="0" smtClean="0">
                          <a:solidFill>
                            <a:schemeClr val="tx1"/>
                          </a:solidFill>
                        </a:rPr>
                        <a:t>DR.ARCHNA</a:t>
                      </a:r>
                      <a:r>
                        <a:rPr lang="en-US" b="1" baseline="0" dirty="0" smtClean="0">
                          <a:solidFill>
                            <a:schemeClr val="tx1"/>
                          </a:solidFill>
                        </a:rPr>
                        <a:t> SHARMA</a:t>
                      </a:r>
                      <a:endParaRPr lang="en-US" b="1" dirty="0">
                        <a:solidFill>
                          <a:schemeClr val="tx1"/>
                        </a:solidFill>
                      </a:endParaRPr>
                    </a:p>
                  </a:txBody>
                  <a:tcPr/>
                </a:tc>
                <a:tc>
                  <a:txBody>
                    <a:bodyPr/>
                    <a:lstStyle/>
                    <a:p>
                      <a:r>
                        <a:rPr lang="en-US" b="1" dirty="0" smtClean="0"/>
                        <a:t>-</a:t>
                      </a:r>
                      <a:endParaRPr lang="en-US" b="1" dirty="0"/>
                    </a:p>
                  </a:txBody>
                  <a:tcPr/>
                </a:tc>
                <a:tc>
                  <a:txBody>
                    <a:bodyPr/>
                    <a:lstStyle/>
                    <a:p>
                      <a:r>
                        <a:rPr lang="en-US" sz="1400" b="1" dirty="0" smtClean="0"/>
                        <a:t>-</a:t>
                      </a:r>
                      <a:endParaRPr lang="en-US" sz="1400" b="1" dirty="0"/>
                    </a:p>
                  </a:txBody>
                  <a:tcPr/>
                </a:tc>
                <a:tc>
                  <a:txBody>
                    <a:bodyPr/>
                    <a:lstStyle/>
                    <a:p>
                      <a:r>
                        <a:rPr lang="en-US" b="1" dirty="0" smtClean="0"/>
                        <a:t>-</a:t>
                      </a:r>
                      <a:endParaRPr lang="en-US" b="1" dirty="0"/>
                    </a:p>
                  </a:txBody>
                  <a:tcPr/>
                </a:tc>
                <a:tc>
                  <a:txBody>
                    <a:bodyPr/>
                    <a:lstStyle/>
                    <a:p>
                      <a:r>
                        <a:rPr lang="en-US" dirty="0" smtClean="0"/>
                        <a:t>-</a:t>
                      </a:r>
                      <a:endParaRPr lang="en-US" dirty="0"/>
                    </a:p>
                  </a:txBody>
                  <a:tcPr/>
                </a:tc>
                <a:tc>
                  <a:txBody>
                    <a:bodyPr/>
                    <a:lstStyle/>
                    <a:p>
                      <a:r>
                        <a:rPr lang="en-US" b="1" dirty="0" smtClean="0"/>
                        <a:t>-</a:t>
                      </a:r>
                      <a:endParaRPr lang="en-US" b="1" dirty="0"/>
                    </a:p>
                  </a:txBody>
                  <a:tcPr/>
                </a:tc>
                <a:tc>
                  <a:txBody>
                    <a:bodyPr/>
                    <a:lstStyle/>
                    <a:p>
                      <a:endParaRPr lang="en-US" b="1" dirty="0"/>
                    </a:p>
                  </a:txBody>
                  <a:tcPr/>
                </a:tc>
              </a:tr>
              <a:tr h="369484">
                <a:tc>
                  <a:txBody>
                    <a:bodyPr/>
                    <a:lstStyle/>
                    <a:p>
                      <a:r>
                        <a:rPr lang="en-US" b="1" dirty="0" smtClean="0">
                          <a:solidFill>
                            <a:schemeClr val="tx1"/>
                          </a:solidFill>
                        </a:rPr>
                        <a:t>DR.NEELAM  RISHI</a:t>
                      </a:r>
                      <a:endParaRPr lang="en-US" b="1" dirty="0">
                        <a:solidFill>
                          <a:schemeClr val="tx1"/>
                        </a:solidFill>
                      </a:endParaRPr>
                    </a:p>
                  </a:txBody>
                  <a:tcPr/>
                </a:tc>
                <a:tc>
                  <a:txBody>
                    <a:bodyPr/>
                    <a:lstStyle/>
                    <a:p>
                      <a:r>
                        <a:rPr lang="en-US" b="1" dirty="0" smtClean="0"/>
                        <a:t>-</a:t>
                      </a:r>
                      <a:endParaRPr lang="en-US" b="1" dirty="0"/>
                    </a:p>
                  </a:txBody>
                  <a:tcPr/>
                </a:tc>
                <a:tc>
                  <a:txBody>
                    <a:bodyPr/>
                    <a:lstStyle/>
                    <a:p>
                      <a:r>
                        <a:rPr lang="en-US" b="1" dirty="0" smtClean="0"/>
                        <a:t>-</a:t>
                      </a:r>
                      <a:endParaRPr lang="en-US" b="1" dirty="0"/>
                    </a:p>
                  </a:txBody>
                  <a:tcPr/>
                </a:tc>
                <a:tc>
                  <a:txBody>
                    <a:bodyPr/>
                    <a:lstStyle/>
                    <a:p>
                      <a:r>
                        <a:rPr lang="en-US" dirty="0" smtClean="0"/>
                        <a:t>-</a:t>
                      </a:r>
                      <a:endParaRPr lang="en-US" dirty="0"/>
                    </a:p>
                  </a:txBody>
                  <a:tcPr/>
                </a:tc>
                <a:tc>
                  <a:txBody>
                    <a:bodyPr/>
                    <a:lstStyle/>
                    <a:p>
                      <a:r>
                        <a:rPr lang="en-US" dirty="0" smtClean="0"/>
                        <a:t>-</a:t>
                      </a:r>
                      <a:endParaRPr lang="en-US" dirty="0"/>
                    </a:p>
                  </a:txBody>
                  <a:tcPr/>
                </a:tc>
                <a:tc>
                  <a:txBody>
                    <a:bodyPr/>
                    <a:lstStyle/>
                    <a:p>
                      <a:r>
                        <a:rPr lang="en-US" dirty="0" smtClean="0"/>
                        <a:t>-</a:t>
                      </a:r>
                      <a:endParaRPr lang="en-US" dirty="0"/>
                    </a:p>
                  </a:txBody>
                  <a:tcPr/>
                </a:tc>
                <a:tc>
                  <a:txBody>
                    <a:bodyPr/>
                    <a:lstStyle/>
                    <a:p>
                      <a:endParaRPr lang="en-US" dirty="0"/>
                    </a:p>
                  </a:txBody>
                  <a:tcPr/>
                </a:tc>
              </a:tr>
              <a:tr h="646598">
                <a:tc>
                  <a:txBody>
                    <a:bodyPr/>
                    <a:lstStyle/>
                    <a:p>
                      <a:r>
                        <a:rPr lang="en-US" b="1" dirty="0" smtClean="0"/>
                        <a:t>DR.SHARDA  BHATNAGAR</a:t>
                      </a:r>
                      <a:endParaRPr lang="en-US" b="1" dirty="0"/>
                    </a:p>
                  </a:txBody>
                  <a:tcPr/>
                </a:tc>
                <a:tc>
                  <a:txBody>
                    <a:bodyPr/>
                    <a:lstStyle/>
                    <a:p>
                      <a:r>
                        <a:rPr lang="en-US" dirty="0" smtClean="0"/>
                        <a:t>-</a:t>
                      </a:r>
                      <a:endParaRPr lang="en-US" dirty="0"/>
                    </a:p>
                  </a:txBody>
                  <a:tcPr/>
                </a:tc>
                <a:tc>
                  <a:txBody>
                    <a:bodyPr/>
                    <a:lstStyle/>
                    <a:p>
                      <a:r>
                        <a:rPr lang="en-US" b="1" dirty="0" smtClean="0"/>
                        <a:t>-</a:t>
                      </a:r>
                      <a:endParaRPr lang="en-US" b="1" dirty="0"/>
                    </a:p>
                  </a:txBody>
                  <a:tcPr/>
                </a:tc>
                <a:tc>
                  <a:txBody>
                    <a:bodyPr/>
                    <a:lstStyle/>
                    <a:p>
                      <a:r>
                        <a:rPr lang="en-US" dirty="0" smtClean="0"/>
                        <a:t>-</a:t>
                      </a:r>
                      <a:endParaRPr lang="en-US" dirty="0"/>
                    </a:p>
                  </a:txBody>
                  <a:tcPr/>
                </a:tc>
                <a:tc>
                  <a:txBody>
                    <a:bodyPr/>
                    <a:lstStyle/>
                    <a:p>
                      <a:r>
                        <a:rPr lang="en-US" dirty="0" smtClean="0"/>
                        <a:t>-</a:t>
                      </a:r>
                      <a:endParaRPr lang="en-US" dirty="0"/>
                    </a:p>
                  </a:txBody>
                  <a:tcPr/>
                </a:tc>
                <a:tc>
                  <a:txBody>
                    <a:bodyPr/>
                    <a:lstStyle/>
                    <a:p>
                      <a:r>
                        <a:rPr lang="en-US" dirty="0" smtClean="0"/>
                        <a:t>-</a:t>
                      </a:r>
                      <a:endParaRPr lang="en-US" dirty="0"/>
                    </a:p>
                  </a:txBody>
                  <a:tcPr/>
                </a:tc>
                <a:tc>
                  <a:txBody>
                    <a:bodyPr/>
                    <a:lstStyle/>
                    <a:p>
                      <a:endParaRPr lang="en-US" dirty="0"/>
                    </a:p>
                  </a:txBody>
                  <a:tcPr/>
                </a:tc>
              </a:tr>
              <a:tr h="646598">
                <a:tc>
                  <a:txBody>
                    <a:bodyPr/>
                    <a:lstStyle/>
                    <a:p>
                      <a:r>
                        <a:rPr lang="en-US" b="1" dirty="0" smtClean="0"/>
                        <a:t>DR.KAMLESH  MAHAJAN</a:t>
                      </a:r>
                      <a:endParaRPr lang="en-US" b="1" dirty="0"/>
                    </a:p>
                  </a:txBody>
                  <a:tcPr/>
                </a:tc>
                <a:tc>
                  <a:txBody>
                    <a:bodyPr/>
                    <a:lstStyle/>
                    <a:p>
                      <a:r>
                        <a:rPr lang="en-US" dirty="0" smtClean="0"/>
                        <a:t>-</a:t>
                      </a:r>
                      <a:endParaRPr lang="en-US" dirty="0"/>
                    </a:p>
                  </a:txBody>
                  <a:tcPr/>
                </a:tc>
                <a:tc>
                  <a:txBody>
                    <a:bodyPr/>
                    <a:lstStyle/>
                    <a:p>
                      <a:r>
                        <a:rPr lang="en-US" b="1" dirty="0" smtClean="0"/>
                        <a:t>-</a:t>
                      </a:r>
                      <a:endParaRPr lang="en-US" b="1" dirty="0"/>
                    </a:p>
                  </a:txBody>
                  <a:tcPr/>
                </a:tc>
                <a:tc>
                  <a:txBody>
                    <a:bodyPr/>
                    <a:lstStyle/>
                    <a:p>
                      <a:r>
                        <a:rPr lang="en-US" dirty="0" smtClean="0"/>
                        <a:t>-</a:t>
                      </a:r>
                      <a:endParaRPr lang="en-US" dirty="0"/>
                    </a:p>
                  </a:txBody>
                  <a:tcPr/>
                </a:tc>
                <a:tc>
                  <a:txBody>
                    <a:bodyPr/>
                    <a:lstStyle/>
                    <a:p>
                      <a:r>
                        <a:rPr lang="en-US" dirty="0" smtClean="0"/>
                        <a:t>1</a:t>
                      </a:r>
                      <a:endParaRPr lang="en-US" dirty="0"/>
                    </a:p>
                  </a:txBody>
                  <a:tcPr/>
                </a:tc>
                <a:tc>
                  <a:txBody>
                    <a:bodyPr/>
                    <a:lstStyle/>
                    <a:p>
                      <a:r>
                        <a:rPr lang="en-US" dirty="0" smtClean="0"/>
                        <a:t>-</a:t>
                      </a:r>
                      <a:endParaRPr lang="en-US" dirty="0"/>
                    </a:p>
                  </a:txBody>
                  <a:tcPr/>
                </a:tc>
                <a:tc>
                  <a:txBody>
                    <a:bodyPr/>
                    <a:lstStyle/>
                    <a:p>
                      <a:endParaRPr lang="en-US" dirty="0"/>
                    </a:p>
                  </a:txBody>
                  <a:tcPr/>
                </a:tc>
              </a:tr>
              <a:tr h="369484">
                <a:tc>
                  <a:txBody>
                    <a:bodyPr/>
                    <a:lstStyle/>
                    <a:p>
                      <a:r>
                        <a:rPr lang="en-US" b="1" dirty="0" smtClean="0"/>
                        <a:t>DR.AMITA  TIWARI</a:t>
                      </a:r>
                      <a:endParaRPr lang="en-US" b="1" dirty="0"/>
                    </a:p>
                  </a:txBody>
                  <a:tcPr/>
                </a:tc>
                <a:tc>
                  <a:txBody>
                    <a:bodyPr/>
                    <a:lstStyle/>
                    <a:p>
                      <a:r>
                        <a:rPr lang="en-US" dirty="0" smtClean="0"/>
                        <a:t>-</a:t>
                      </a:r>
                      <a:endParaRPr lang="en-US" dirty="0"/>
                    </a:p>
                  </a:txBody>
                  <a:tcPr/>
                </a:tc>
                <a:tc>
                  <a:txBody>
                    <a:bodyPr/>
                    <a:lstStyle/>
                    <a:p>
                      <a:r>
                        <a:rPr lang="en-US" b="1" dirty="0" smtClean="0"/>
                        <a:t>-</a:t>
                      </a:r>
                      <a:endParaRPr lang="en-US" b="1" dirty="0"/>
                    </a:p>
                  </a:txBody>
                  <a:tcPr/>
                </a:tc>
                <a:tc>
                  <a:txBody>
                    <a:bodyPr/>
                    <a:lstStyle/>
                    <a:p>
                      <a:r>
                        <a:rPr lang="en-US" b="1" dirty="0" smtClean="0"/>
                        <a:t>1</a:t>
                      </a:r>
                      <a:endParaRPr lang="en-US" b="1" dirty="0"/>
                    </a:p>
                  </a:txBody>
                  <a:tcPr/>
                </a:tc>
                <a:tc>
                  <a:txBody>
                    <a:bodyPr/>
                    <a:lstStyle/>
                    <a:p>
                      <a:r>
                        <a:rPr lang="en-US" dirty="0" smtClean="0"/>
                        <a:t>-</a:t>
                      </a:r>
                      <a:endParaRPr lang="en-US" dirty="0"/>
                    </a:p>
                  </a:txBody>
                  <a:tcPr/>
                </a:tc>
                <a:tc>
                  <a:txBody>
                    <a:bodyPr/>
                    <a:lstStyle/>
                    <a:p>
                      <a:r>
                        <a:rPr lang="en-US" b="1" dirty="0" smtClean="0"/>
                        <a:t>1</a:t>
                      </a:r>
                      <a:endParaRPr lang="en-US" b="1" dirty="0"/>
                    </a:p>
                  </a:txBody>
                  <a:tcPr/>
                </a:tc>
                <a:tc>
                  <a:txBody>
                    <a:bodyPr/>
                    <a:lstStyle/>
                    <a:p>
                      <a:r>
                        <a:rPr lang="en-US" b="1" dirty="0" smtClean="0"/>
                        <a:t>5</a:t>
                      </a:r>
                      <a:endParaRPr lang="en-US" b="1" dirty="0"/>
                    </a:p>
                  </a:txBody>
                  <a:tcPr/>
                </a:tc>
              </a:tr>
              <a:tr h="646598">
                <a:tc>
                  <a:txBody>
                    <a:bodyPr/>
                    <a:lstStyle/>
                    <a:p>
                      <a:r>
                        <a:rPr lang="en-US" b="1" dirty="0" smtClean="0"/>
                        <a:t>DR.ARCHNA  TRIPATHI</a:t>
                      </a:r>
                      <a:endParaRPr lang="en-US" b="1" dirty="0"/>
                    </a:p>
                  </a:txBody>
                  <a:tcPr/>
                </a:tc>
                <a:tc>
                  <a:txBody>
                    <a:bodyPr/>
                    <a:lstStyle/>
                    <a:p>
                      <a:r>
                        <a:rPr lang="en-US" dirty="0" smtClean="0"/>
                        <a:t>-</a:t>
                      </a:r>
                      <a:endParaRPr lang="en-US" dirty="0"/>
                    </a:p>
                  </a:txBody>
                  <a:tcPr/>
                </a:tc>
                <a:tc>
                  <a:txBody>
                    <a:bodyPr/>
                    <a:lstStyle/>
                    <a:p>
                      <a:r>
                        <a:rPr lang="en-US" sz="2000" b="1" dirty="0" smtClean="0"/>
                        <a:t>1</a:t>
                      </a:r>
                      <a:endParaRPr lang="en-US" sz="2000" b="1" dirty="0"/>
                    </a:p>
                  </a:txBody>
                  <a:tcPr/>
                </a:tc>
                <a:tc>
                  <a:txBody>
                    <a:bodyPr/>
                    <a:lstStyle/>
                    <a:p>
                      <a:r>
                        <a:rPr lang="en-US" sz="2000" b="1" dirty="0" smtClean="0"/>
                        <a:t>1</a:t>
                      </a:r>
                      <a:endParaRPr lang="en-US" sz="2000" b="1" dirty="0"/>
                    </a:p>
                  </a:txBody>
                  <a:tcPr/>
                </a:tc>
                <a:tc>
                  <a:txBody>
                    <a:bodyPr/>
                    <a:lstStyle/>
                    <a:p>
                      <a:r>
                        <a:rPr lang="en-US" b="1" dirty="0" smtClean="0"/>
                        <a:t>1</a:t>
                      </a:r>
                      <a:endParaRPr lang="en-US" b="1" dirty="0"/>
                    </a:p>
                  </a:txBody>
                  <a:tcPr/>
                </a:tc>
                <a:tc>
                  <a:txBody>
                    <a:bodyPr/>
                    <a:lstStyle/>
                    <a:p>
                      <a:r>
                        <a:rPr lang="en-US" b="1" dirty="0" smtClean="0"/>
                        <a:t>2</a:t>
                      </a:r>
                      <a:endParaRPr lang="en-US" b="1" dirty="0"/>
                    </a:p>
                  </a:txBody>
                  <a:tcPr/>
                </a:tc>
                <a:tc>
                  <a:txBody>
                    <a:bodyPr/>
                    <a:lstStyle/>
                    <a:p>
                      <a:r>
                        <a:rPr lang="en-US" b="1" dirty="0" smtClean="0"/>
                        <a:t>1</a:t>
                      </a:r>
                      <a:endParaRPr lang="en-US" b="1" dirty="0"/>
                    </a:p>
                  </a:txBody>
                  <a:tcPr/>
                </a:tc>
              </a:tr>
              <a:tr h="471794">
                <a:tc>
                  <a:txBody>
                    <a:bodyPr/>
                    <a:lstStyle/>
                    <a:p>
                      <a:r>
                        <a:rPr lang="en-US" b="1" dirty="0" smtClean="0"/>
                        <a:t>DR.SAPNA  GANDHI</a:t>
                      </a:r>
                      <a:endParaRPr lang="en-US" b="1" dirty="0"/>
                    </a:p>
                  </a:txBody>
                  <a:tcPr/>
                </a:tc>
                <a:tc>
                  <a:txBody>
                    <a:bodyPr/>
                    <a:lstStyle/>
                    <a:p>
                      <a:r>
                        <a:rPr lang="en-US" dirty="0" smtClean="0"/>
                        <a:t>-</a:t>
                      </a:r>
                      <a:endParaRPr lang="en-US" dirty="0"/>
                    </a:p>
                  </a:txBody>
                  <a:tcPr/>
                </a:tc>
                <a:tc>
                  <a:txBody>
                    <a:bodyPr/>
                    <a:lstStyle/>
                    <a:p>
                      <a:r>
                        <a:rPr lang="en-US" b="1" dirty="0" smtClean="0"/>
                        <a:t>1</a:t>
                      </a:r>
                      <a:endParaRPr lang="en-US" b="1" dirty="0"/>
                    </a:p>
                  </a:txBody>
                  <a:tcPr/>
                </a:tc>
                <a:tc>
                  <a:txBody>
                    <a:bodyPr/>
                    <a:lstStyle/>
                    <a:p>
                      <a:r>
                        <a:rPr lang="en-US" dirty="0" smtClean="0"/>
                        <a:t>-</a:t>
                      </a:r>
                      <a:endParaRPr lang="en-US" dirty="0"/>
                    </a:p>
                  </a:txBody>
                  <a:tcPr/>
                </a:tc>
                <a:tc>
                  <a:txBody>
                    <a:bodyPr/>
                    <a:lstStyle/>
                    <a:p>
                      <a:r>
                        <a:rPr lang="en-US" sz="2000" b="1" dirty="0" smtClean="0"/>
                        <a:t>-</a:t>
                      </a:r>
                      <a:endParaRPr lang="en-US" sz="2000" b="1" dirty="0"/>
                    </a:p>
                  </a:txBody>
                  <a:tcPr/>
                </a:tc>
                <a:tc>
                  <a:txBody>
                    <a:bodyPr/>
                    <a:lstStyle/>
                    <a:p>
                      <a:r>
                        <a:rPr lang="en-US" dirty="0" smtClean="0"/>
                        <a:t>-</a:t>
                      </a:r>
                      <a:endParaRPr lang="en-US" dirty="0"/>
                    </a:p>
                  </a:txBody>
                  <a:tcPr/>
                </a:tc>
                <a:tc>
                  <a:txBody>
                    <a:bodyPr/>
                    <a:lstStyle/>
                    <a:p>
                      <a:endParaRPr lang="en-US" dirty="0"/>
                    </a:p>
                  </a:txBody>
                  <a:tcPr/>
                </a:tc>
              </a:tr>
              <a:tr h="646598">
                <a:tc>
                  <a:txBody>
                    <a:bodyPr/>
                    <a:lstStyle/>
                    <a:p>
                      <a:r>
                        <a:rPr lang="en-US" b="1" dirty="0" smtClean="0"/>
                        <a:t>DR.ANUPAMA  SRIVASTAVA</a:t>
                      </a:r>
                      <a:endParaRPr lang="en-US" b="1" dirty="0"/>
                    </a:p>
                  </a:txBody>
                  <a:tcPr/>
                </a:tc>
                <a:tc>
                  <a:txBody>
                    <a:bodyPr/>
                    <a:lstStyle/>
                    <a:p>
                      <a:r>
                        <a:rPr lang="en-US" sz="2000" b="1" dirty="0" smtClean="0"/>
                        <a:t>1</a:t>
                      </a:r>
                      <a:endParaRPr lang="en-US" sz="2000" b="1" dirty="0"/>
                    </a:p>
                  </a:txBody>
                  <a:tcPr/>
                </a:tc>
                <a:tc>
                  <a:txBody>
                    <a:bodyPr/>
                    <a:lstStyle/>
                    <a:p>
                      <a:r>
                        <a:rPr lang="en-US" sz="2000" b="1" dirty="0" smtClean="0"/>
                        <a:t>-</a:t>
                      </a:r>
                      <a:endParaRPr lang="en-US" sz="2000" b="1" dirty="0"/>
                    </a:p>
                  </a:txBody>
                  <a:tcPr/>
                </a:tc>
                <a:tc>
                  <a:txBody>
                    <a:bodyPr/>
                    <a:lstStyle/>
                    <a:p>
                      <a:r>
                        <a:rPr lang="en-US" sz="2000" b="1" dirty="0" smtClean="0"/>
                        <a:t>4</a:t>
                      </a:r>
                      <a:endParaRPr lang="en-US" sz="2000" b="1" dirty="0"/>
                    </a:p>
                  </a:txBody>
                  <a:tcPr/>
                </a:tc>
                <a:tc>
                  <a:txBody>
                    <a:bodyPr/>
                    <a:lstStyle/>
                    <a:p>
                      <a:r>
                        <a:rPr lang="en-US" dirty="0" smtClean="0"/>
                        <a:t>-</a:t>
                      </a:r>
                      <a:endParaRPr lang="en-US" dirty="0"/>
                    </a:p>
                  </a:txBody>
                  <a:tcPr/>
                </a:tc>
                <a:tc>
                  <a:txBody>
                    <a:bodyPr/>
                    <a:lstStyle/>
                    <a:p>
                      <a:r>
                        <a:rPr lang="en-US" dirty="0" smtClean="0"/>
                        <a:t>-</a:t>
                      </a:r>
                      <a:endParaRPr lang="en-US" dirty="0"/>
                    </a:p>
                  </a:txBody>
                  <a:tcPr/>
                </a:tc>
                <a:tc>
                  <a:txBody>
                    <a:bodyPr/>
                    <a:lstStyle/>
                    <a:p>
                      <a:endParaRPr lang="en-US" dirty="0"/>
                    </a:p>
                  </a:txBody>
                  <a:tcPr/>
                </a:tc>
              </a:tr>
              <a:tr h="646598">
                <a:tc>
                  <a:txBody>
                    <a:bodyPr/>
                    <a:lstStyle/>
                    <a:p>
                      <a:r>
                        <a:rPr lang="en-US" b="1" dirty="0" smtClean="0"/>
                        <a:t>DR.MEENAKSHI</a:t>
                      </a:r>
                      <a:r>
                        <a:rPr lang="en-US" b="1" baseline="0" dirty="0" smtClean="0"/>
                        <a:t> KUMAR</a:t>
                      </a:r>
                      <a:endParaRPr lang="en-US" b="1" dirty="0"/>
                    </a:p>
                  </a:txBody>
                  <a:tcPr/>
                </a:tc>
                <a:tc>
                  <a:txBody>
                    <a:bodyPr/>
                    <a:lstStyle/>
                    <a:p>
                      <a:r>
                        <a:rPr lang="en-US" sz="2000" b="1" dirty="0" smtClean="0"/>
                        <a:t>1</a:t>
                      </a:r>
                      <a:endParaRPr lang="en-US" sz="2000" b="1" dirty="0"/>
                    </a:p>
                  </a:txBody>
                  <a:tcPr/>
                </a:tc>
                <a:tc>
                  <a:txBody>
                    <a:bodyPr/>
                    <a:lstStyle/>
                    <a:p>
                      <a:r>
                        <a:rPr lang="en-US" sz="2000" b="1" dirty="0" smtClean="0"/>
                        <a:t>-</a:t>
                      </a:r>
                      <a:endParaRPr lang="en-US" sz="2000" b="1" dirty="0"/>
                    </a:p>
                  </a:txBody>
                  <a:tcPr/>
                </a:tc>
                <a:tc>
                  <a:txBody>
                    <a:bodyPr/>
                    <a:lstStyle/>
                    <a:p>
                      <a:r>
                        <a:rPr lang="en-US" sz="2000" b="1" dirty="0" smtClean="0"/>
                        <a:t>1</a:t>
                      </a:r>
                      <a:endParaRPr lang="en-US" sz="2000" b="1" dirty="0"/>
                    </a:p>
                  </a:txBody>
                  <a:tcPr/>
                </a:tc>
                <a:tc>
                  <a:txBody>
                    <a:bodyPr/>
                    <a:lstStyle/>
                    <a:p>
                      <a:r>
                        <a:rPr lang="en-US" dirty="0" smtClean="0"/>
                        <a:t>-</a:t>
                      </a:r>
                      <a:endParaRPr lang="en-US" dirty="0"/>
                    </a:p>
                  </a:txBody>
                  <a:tcPr/>
                </a:tc>
                <a:tc>
                  <a:txBody>
                    <a:bodyPr/>
                    <a:lstStyle/>
                    <a:p>
                      <a:r>
                        <a:rPr lang="en-US" dirty="0" smtClean="0"/>
                        <a:t>-</a:t>
                      </a:r>
                      <a:endParaRPr lang="en-US" dirty="0"/>
                    </a:p>
                  </a:txBody>
                  <a:tcPr/>
                </a:tc>
                <a:tc>
                  <a:txBody>
                    <a:bodyPr/>
                    <a:lstStyle/>
                    <a:p>
                      <a:endParaRPr lang="en-US" dirty="0"/>
                    </a:p>
                  </a:txBody>
                  <a:tcPr/>
                </a:tc>
              </a:tr>
              <a:tr h="646598">
                <a:tc>
                  <a:txBody>
                    <a:bodyPr/>
                    <a:lstStyle/>
                    <a:p>
                      <a:r>
                        <a:rPr lang="en-US" b="1" dirty="0" smtClean="0"/>
                        <a:t>AARTI  RANI PRAJAPATI</a:t>
                      </a:r>
                      <a:endParaRPr lang="en-US" b="1" dirty="0"/>
                    </a:p>
                  </a:txBody>
                  <a:tcPr/>
                </a:tc>
                <a:tc>
                  <a:txBody>
                    <a:bodyPr/>
                    <a:lstStyle/>
                    <a:p>
                      <a:r>
                        <a:rPr lang="en-US" sz="2000" b="1" dirty="0" smtClean="0"/>
                        <a:t>2</a:t>
                      </a:r>
                      <a:endParaRPr lang="en-US" sz="2000" b="1" dirty="0"/>
                    </a:p>
                  </a:txBody>
                  <a:tcPr/>
                </a:tc>
                <a:tc>
                  <a:txBody>
                    <a:bodyPr/>
                    <a:lstStyle/>
                    <a:p>
                      <a:endParaRPr lang="en-US" sz="2000" b="1" dirty="0"/>
                    </a:p>
                  </a:txBody>
                  <a:tcPr/>
                </a:tc>
                <a:tc>
                  <a:txBody>
                    <a:bodyPr/>
                    <a:lstStyle/>
                    <a:p>
                      <a:r>
                        <a:rPr lang="en-US" sz="2000" b="1" dirty="0" smtClean="0"/>
                        <a:t>2</a:t>
                      </a:r>
                      <a:endParaRPr lang="en-US" sz="2000" b="1" dirty="0"/>
                    </a:p>
                  </a:txBody>
                  <a:tcPr/>
                </a:tc>
                <a:tc>
                  <a:txBody>
                    <a:bodyPr/>
                    <a:lstStyle/>
                    <a:p>
                      <a:endParaRPr lang="en-US" dirty="0"/>
                    </a:p>
                  </a:txBody>
                  <a:tcPr/>
                </a:tc>
                <a:tc>
                  <a:txBody>
                    <a:bodyPr/>
                    <a:lstStyle/>
                    <a:p>
                      <a:r>
                        <a:rPr lang="en-US" b="1" dirty="0" smtClean="0"/>
                        <a:t>2</a:t>
                      </a:r>
                      <a:endParaRPr lang="en-US" b="1" dirty="0"/>
                    </a:p>
                  </a:txBody>
                  <a:tcPr/>
                </a:tc>
                <a:tc>
                  <a:txBody>
                    <a:bodyPr/>
                    <a:lstStyle/>
                    <a:p>
                      <a:endParaRPr lang="en-US" dirty="0"/>
                    </a:p>
                  </a:txBody>
                  <a:tcPr/>
                </a:tc>
              </a:tr>
            </a:tbl>
          </a:graphicData>
        </a:graphic>
      </p:graphicFrame>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nvGraphicFramePr>
        <p:xfrm>
          <a:off x="0" y="476672"/>
          <a:ext cx="9144000" cy="59766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0" y="476672"/>
          <a:ext cx="9144000" cy="59766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nvGraphicFramePr>
        <p:xfrm>
          <a:off x="0" y="332656"/>
          <a:ext cx="9144000" cy="59766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0" y="476672"/>
          <a:ext cx="9144000" cy="59766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0" y="476672"/>
          <a:ext cx="9144000" cy="59766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0" y="476672"/>
          <a:ext cx="9144000" cy="59766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0" y="476672"/>
          <a:ext cx="9144000" cy="59766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nvGraphicFramePr>
        <p:xfrm>
          <a:off x="0" y="476672"/>
          <a:ext cx="9144000" cy="59766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5536" y="548681"/>
            <a:ext cx="8568952" cy="5047536"/>
          </a:xfrm>
          <a:prstGeom prst="rect">
            <a:avLst/>
          </a:prstGeom>
        </p:spPr>
        <p:txBody>
          <a:bodyPr wrap="square">
            <a:spAutoFit/>
          </a:bodyPr>
          <a:lstStyle/>
          <a:p>
            <a:pPr algn="ctr"/>
            <a:endParaRPr lang="en-IN" sz="5400" b="1" dirty="0" smtClean="0"/>
          </a:p>
          <a:p>
            <a:pPr algn="ctr"/>
            <a:r>
              <a:rPr lang="en-US" dirty="0" smtClean="0">
                <a:solidFill>
                  <a:srgbClr val="C00000"/>
                </a:solidFill>
              </a:rPr>
              <a:t>  </a:t>
            </a:r>
            <a:r>
              <a:rPr lang="en-IN" sz="3600" b="1" dirty="0" smtClean="0">
                <a:solidFill>
                  <a:srgbClr val="C00000"/>
                </a:solidFill>
              </a:rPr>
              <a:t>Hindi Department is one of the  oldest department</a:t>
            </a:r>
          </a:p>
          <a:p>
            <a:pPr algn="ctr"/>
            <a:endParaRPr lang="en-IN" sz="3600" b="1" dirty="0" smtClean="0"/>
          </a:p>
          <a:p>
            <a:pPr>
              <a:buFont typeface="Wingdings" pitchFamily="2" charset="2"/>
              <a:buChar char="Ø"/>
            </a:pPr>
            <a:r>
              <a:rPr lang="en-IN" sz="3200" b="1" dirty="0" smtClean="0"/>
              <a:t>Established in 1968 started with B.A. Pass Course</a:t>
            </a:r>
          </a:p>
          <a:p>
            <a:pPr>
              <a:buFont typeface="Wingdings" pitchFamily="2" charset="2"/>
              <a:buChar char="Ø"/>
            </a:pPr>
            <a:r>
              <a:rPr lang="en-IN" sz="3200" b="1" dirty="0" smtClean="0"/>
              <a:t>1973 Hon’s Course in Hindi introduced</a:t>
            </a:r>
          </a:p>
          <a:p>
            <a:pPr>
              <a:buFont typeface="Wingdings" pitchFamily="2" charset="2"/>
              <a:buChar char="Ø"/>
            </a:pPr>
            <a:r>
              <a:rPr lang="en-IN" sz="3200" b="1" dirty="0" smtClean="0"/>
              <a:t>1987 M.A. in Hindi  introduced </a:t>
            </a:r>
            <a:r>
              <a:rPr lang="en-US" sz="3200" dirty="0" smtClean="0"/>
              <a:t/>
            </a:r>
            <a:br>
              <a:rPr lang="en-US" sz="3200" dirty="0" smtClean="0"/>
            </a:br>
            <a:endParaRPr lang="en-IN" sz="32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0" y="476672"/>
          <a:ext cx="9144000" cy="59766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0" y="476672"/>
          <a:ext cx="9144000" cy="59766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6672"/>
            <a:ext cx="8229600" cy="504056"/>
          </a:xfrm>
        </p:spPr>
        <p:txBody>
          <a:bodyPr/>
          <a:lstStyle/>
          <a:p>
            <a:r>
              <a:rPr lang="en-IN" sz="2000" b="1" i="1" dirty="0" smtClean="0">
                <a:latin typeface="Arial Black" pitchFamily="34" charset="0"/>
              </a:rPr>
              <a:t>Participation of faculty in National/ </a:t>
            </a:r>
            <a:r>
              <a:rPr lang="en-IN" sz="2000" b="1" i="1" dirty="0" err="1" smtClean="0">
                <a:latin typeface="Arial Black" pitchFamily="34" charset="0"/>
              </a:rPr>
              <a:t>Internatioanl</a:t>
            </a:r>
            <a:r>
              <a:rPr lang="en-IN" sz="2000" b="1" i="1" dirty="0" smtClean="0">
                <a:latin typeface="Arial Black" pitchFamily="34" charset="0"/>
              </a:rPr>
              <a:t> level conference/ orientation / refresher course</a:t>
            </a:r>
            <a:endParaRPr lang="en-IN" sz="2000" b="1" i="1" dirty="0">
              <a:latin typeface="Arial Black" pitchFamily="34" charset="0"/>
            </a:endParaRPr>
          </a:p>
        </p:txBody>
      </p:sp>
      <p:graphicFrame>
        <p:nvGraphicFramePr>
          <p:cNvPr id="4" name="Content Placeholder 3"/>
          <p:cNvGraphicFramePr>
            <a:graphicFrameLocks noGrp="1"/>
          </p:cNvGraphicFramePr>
          <p:nvPr>
            <p:ph idx="1"/>
          </p:nvPr>
        </p:nvGraphicFramePr>
        <p:xfrm>
          <a:off x="1" y="1250167"/>
          <a:ext cx="9144002" cy="8717280"/>
        </p:xfrm>
        <a:graphic>
          <a:graphicData uri="http://schemas.openxmlformats.org/drawingml/2006/table">
            <a:tbl>
              <a:tblPr firstRow="1" bandRow="1">
                <a:tableStyleId>{16D9F66E-5EB9-4882-86FB-DCBF35E3C3E4}</a:tableStyleId>
              </a:tblPr>
              <a:tblGrid>
                <a:gridCol w="467543"/>
                <a:gridCol w="1695865"/>
                <a:gridCol w="1228815"/>
                <a:gridCol w="1228815"/>
                <a:gridCol w="1130741"/>
                <a:gridCol w="1130741"/>
                <a:gridCol w="1130741"/>
                <a:gridCol w="1130741"/>
              </a:tblGrid>
              <a:tr h="1162548">
                <a:tc>
                  <a:txBody>
                    <a:bodyPr/>
                    <a:lstStyle/>
                    <a:p>
                      <a:endParaRPr lang="en-IN" dirty="0"/>
                    </a:p>
                  </a:txBody>
                  <a:tcPr/>
                </a:tc>
                <a:tc>
                  <a:txBody>
                    <a:bodyPr/>
                    <a:lstStyle/>
                    <a:p>
                      <a:r>
                        <a:rPr lang="en-IN" dirty="0" smtClean="0"/>
                        <a:t> Name of Faculty</a:t>
                      </a:r>
                      <a:r>
                        <a:rPr lang="en-IN" baseline="0" dirty="0" smtClean="0"/>
                        <a:t> member </a:t>
                      </a:r>
                      <a:endParaRPr lang="en-IN" dirty="0"/>
                    </a:p>
                  </a:txBody>
                  <a:tcPr/>
                </a:tc>
                <a:tc>
                  <a:txBody>
                    <a:bodyPr/>
                    <a:lstStyle/>
                    <a:p>
                      <a:r>
                        <a:rPr lang="en-IN" sz="1400" dirty="0" smtClean="0"/>
                        <a:t>International</a:t>
                      </a:r>
                      <a:r>
                        <a:rPr lang="en-IN" sz="1400" baseline="0" dirty="0" smtClean="0"/>
                        <a:t> conference</a:t>
                      </a:r>
                    </a:p>
                    <a:p>
                      <a:endParaRPr lang="en-IN" sz="1400" baseline="0" dirty="0" smtClean="0"/>
                    </a:p>
                    <a:p>
                      <a:r>
                        <a:rPr lang="en-IN" sz="1400" baseline="0" dirty="0" smtClean="0"/>
                        <a:t>Paper Presented</a:t>
                      </a:r>
                      <a:endParaRPr lang="en-IN"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400" dirty="0" smtClean="0"/>
                        <a:t>International</a:t>
                      </a:r>
                      <a:r>
                        <a:rPr lang="en-IN" sz="1400" baseline="0" dirty="0" smtClean="0"/>
                        <a:t> conference</a:t>
                      </a:r>
                      <a:endParaRPr lang="en-IN" sz="1400" dirty="0" smtClean="0"/>
                    </a:p>
                    <a:p>
                      <a:endParaRPr lang="en-IN" dirty="0" smtClean="0"/>
                    </a:p>
                    <a:p>
                      <a:r>
                        <a:rPr lang="en-IN" sz="1400" dirty="0" smtClean="0"/>
                        <a:t>Attended</a:t>
                      </a:r>
                      <a:endParaRPr lang="en-IN" sz="1400" dirty="0"/>
                    </a:p>
                  </a:txBody>
                  <a:tcPr/>
                </a:tc>
                <a:tc>
                  <a:txBody>
                    <a:bodyPr/>
                    <a:lstStyle/>
                    <a:p>
                      <a:r>
                        <a:rPr lang="en-IN" sz="1400" dirty="0" smtClean="0"/>
                        <a:t>National conference</a:t>
                      </a:r>
                    </a:p>
                    <a:p>
                      <a:endParaRPr lang="en-IN" sz="1400" dirty="0" smtClean="0"/>
                    </a:p>
                    <a:p>
                      <a:r>
                        <a:rPr lang="en-IN" sz="1400" dirty="0" smtClean="0"/>
                        <a:t>Paper Presented</a:t>
                      </a:r>
                      <a:endParaRPr lang="en-IN"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400" dirty="0" smtClean="0"/>
                        <a:t>National conference</a:t>
                      </a:r>
                    </a:p>
                    <a:p>
                      <a:pPr marL="0" marR="0" indent="0" algn="l" defTabSz="914400" rtl="0" eaLnBrk="1" fontAlgn="auto" latinLnBrk="0" hangingPunct="1">
                        <a:lnSpc>
                          <a:spcPct val="100000"/>
                        </a:lnSpc>
                        <a:spcBef>
                          <a:spcPts val="0"/>
                        </a:spcBef>
                        <a:spcAft>
                          <a:spcPts val="0"/>
                        </a:spcAft>
                        <a:buClrTx/>
                        <a:buSzTx/>
                        <a:buFontTx/>
                        <a:buNone/>
                        <a:tabLst/>
                        <a:defRPr/>
                      </a:pPr>
                      <a:endParaRPr lang="en-IN" sz="14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IN" sz="1400" dirty="0" smtClean="0"/>
                        <a:t>Attended</a:t>
                      </a:r>
                    </a:p>
                    <a:p>
                      <a:endParaRPr lang="en-IN" dirty="0"/>
                    </a:p>
                  </a:txBody>
                  <a:tcPr/>
                </a:tc>
                <a:tc>
                  <a:txBody>
                    <a:bodyPr/>
                    <a:lstStyle/>
                    <a:p>
                      <a:r>
                        <a:rPr lang="en-IN" sz="1400" dirty="0" smtClean="0"/>
                        <a:t>Refresher /Orientation course</a:t>
                      </a:r>
                      <a:endParaRPr lang="en-IN" sz="1400" dirty="0"/>
                    </a:p>
                  </a:txBody>
                  <a:tcPr/>
                </a:tc>
                <a:tc>
                  <a:txBody>
                    <a:bodyPr/>
                    <a:lstStyle/>
                    <a:p>
                      <a:r>
                        <a:rPr lang="en-IN" sz="1400" dirty="0" smtClean="0"/>
                        <a:t>Workshop /Faculty development </a:t>
                      </a:r>
                      <a:endParaRPr lang="en-IN" sz="1400" dirty="0"/>
                    </a:p>
                  </a:txBody>
                  <a:tcPr/>
                </a:tc>
              </a:tr>
              <a:tr h="625987">
                <a:tc>
                  <a:txBody>
                    <a:bodyPr/>
                    <a:lstStyle/>
                    <a:p>
                      <a:r>
                        <a:rPr lang="en-IN" dirty="0" smtClean="0"/>
                        <a:t>1.</a:t>
                      </a:r>
                      <a:endParaRPr lang="en-IN" dirty="0"/>
                    </a:p>
                  </a:txBody>
                  <a:tcPr/>
                </a:tc>
                <a:tc>
                  <a:txBody>
                    <a:bodyPr/>
                    <a:lstStyle/>
                    <a:p>
                      <a:r>
                        <a:rPr lang="en-IN" dirty="0" smtClean="0"/>
                        <a:t>DR.</a:t>
                      </a:r>
                      <a:r>
                        <a:rPr lang="en-IN" baseline="0" dirty="0" smtClean="0"/>
                        <a:t> ARCHANA  SHARMA</a:t>
                      </a:r>
                      <a:endParaRPr lang="en-IN" dirty="0"/>
                    </a:p>
                  </a:txBody>
                  <a:tcPr/>
                </a:tc>
                <a:tc>
                  <a:txBody>
                    <a:bodyPr/>
                    <a:lstStyle/>
                    <a:p>
                      <a:r>
                        <a:rPr lang="en-IN" dirty="0" smtClean="0"/>
                        <a:t>-</a:t>
                      </a:r>
                      <a:endParaRPr lang="en-IN" dirty="0"/>
                    </a:p>
                  </a:txBody>
                  <a:tcPr/>
                </a:tc>
                <a:tc>
                  <a:txBody>
                    <a:bodyPr/>
                    <a:lstStyle/>
                    <a:p>
                      <a:endParaRPr lang="en-IN" dirty="0"/>
                    </a:p>
                  </a:txBody>
                  <a:tcPr/>
                </a:tc>
                <a:tc>
                  <a:txBody>
                    <a:bodyPr/>
                    <a:lstStyle/>
                    <a:p>
                      <a:endParaRPr lang="en-IN" dirty="0">
                        <a:solidFill>
                          <a:schemeClr val="bg1"/>
                        </a:solidFill>
                      </a:endParaRPr>
                    </a:p>
                  </a:txBody>
                  <a:tcPr>
                    <a:solidFill>
                      <a:schemeClr val="bg2">
                        <a:lumMod val="40000"/>
                        <a:lumOff val="60000"/>
                      </a:schemeClr>
                    </a:solidFill>
                  </a:tcPr>
                </a:tc>
                <a:tc>
                  <a:txBody>
                    <a:bodyPr/>
                    <a:lstStyle/>
                    <a:p>
                      <a:r>
                        <a:rPr lang="en-IN" dirty="0" smtClean="0"/>
                        <a:t>3</a:t>
                      </a:r>
                      <a:endParaRPr lang="en-IN" dirty="0"/>
                    </a:p>
                  </a:txBody>
                  <a:tcPr>
                    <a:solidFill>
                      <a:srgbClr val="FFC000"/>
                    </a:solidFill>
                  </a:tcPr>
                </a:tc>
                <a:tc>
                  <a:txBody>
                    <a:bodyPr/>
                    <a:lstStyle/>
                    <a:p>
                      <a:r>
                        <a:rPr lang="en-IN" dirty="0" smtClean="0"/>
                        <a:t>-</a:t>
                      </a:r>
                      <a:endParaRPr lang="en-IN" dirty="0"/>
                    </a:p>
                  </a:txBody>
                  <a:tcPr/>
                </a:tc>
                <a:tc>
                  <a:txBody>
                    <a:bodyPr/>
                    <a:lstStyle/>
                    <a:p>
                      <a:r>
                        <a:rPr lang="en-IN" dirty="0" smtClean="0"/>
                        <a:t>1</a:t>
                      </a:r>
                      <a:endParaRPr lang="en-IN" dirty="0"/>
                    </a:p>
                  </a:txBody>
                  <a:tcPr>
                    <a:solidFill>
                      <a:srgbClr val="FFC000"/>
                    </a:solidFill>
                  </a:tcPr>
                </a:tc>
              </a:tr>
              <a:tr h="456281">
                <a:tc>
                  <a:txBody>
                    <a:bodyPr/>
                    <a:lstStyle/>
                    <a:p>
                      <a:r>
                        <a:rPr lang="en-IN" dirty="0" smtClean="0"/>
                        <a:t>2</a:t>
                      </a:r>
                      <a:endParaRPr lang="en-IN" dirty="0"/>
                    </a:p>
                  </a:txBody>
                  <a:tcPr/>
                </a:tc>
                <a:tc>
                  <a:txBody>
                    <a:bodyPr/>
                    <a:lstStyle/>
                    <a:p>
                      <a:r>
                        <a:rPr lang="en-IN" dirty="0" smtClean="0"/>
                        <a:t>DR. NEELA M  RISHI</a:t>
                      </a:r>
                      <a:endParaRPr lang="en-IN" dirty="0"/>
                    </a:p>
                  </a:txBody>
                  <a:tcPr/>
                </a:tc>
                <a:tc>
                  <a:txBody>
                    <a:bodyPr/>
                    <a:lstStyle/>
                    <a:p>
                      <a:r>
                        <a:rPr lang="en-IN" dirty="0" smtClean="0"/>
                        <a:t>-</a:t>
                      </a:r>
                      <a:endParaRPr lang="en-IN" dirty="0"/>
                    </a:p>
                  </a:txBody>
                  <a:tcPr/>
                </a:tc>
                <a:tc>
                  <a:txBody>
                    <a:bodyPr/>
                    <a:lstStyle/>
                    <a:p>
                      <a:endParaRPr lang="en-IN" dirty="0"/>
                    </a:p>
                  </a:txBody>
                  <a:tcPr/>
                </a:tc>
                <a:tc>
                  <a:txBody>
                    <a:bodyPr/>
                    <a:lstStyle/>
                    <a:p>
                      <a:endParaRPr lang="en-IN" dirty="0"/>
                    </a:p>
                  </a:txBody>
                  <a:tcPr>
                    <a:solidFill>
                      <a:schemeClr val="bg2">
                        <a:lumMod val="40000"/>
                        <a:lumOff val="60000"/>
                      </a:schemeClr>
                    </a:solidFill>
                  </a:tcPr>
                </a:tc>
                <a:tc>
                  <a:txBody>
                    <a:bodyPr/>
                    <a:lstStyle/>
                    <a:p>
                      <a:r>
                        <a:rPr lang="en-IN" dirty="0" smtClean="0"/>
                        <a:t>3</a:t>
                      </a:r>
                      <a:endParaRPr lang="en-IN" dirty="0"/>
                    </a:p>
                  </a:txBody>
                  <a:tcPr>
                    <a:solidFill>
                      <a:srgbClr val="FFC000"/>
                    </a:solidFill>
                  </a:tcPr>
                </a:tc>
                <a:tc>
                  <a:txBody>
                    <a:bodyPr/>
                    <a:lstStyle/>
                    <a:p>
                      <a:r>
                        <a:rPr lang="en-IN" dirty="0" smtClean="0"/>
                        <a:t>-</a:t>
                      </a:r>
                      <a:endParaRPr lang="en-IN" dirty="0"/>
                    </a:p>
                  </a:txBody>
                  <a:tcPr/>
                </a:tc>
                <a:tc>
                  <a:txBody>
                    <a:bodyPr/>
                    <a:lstStyle/>
                    <a:p>
                      <a:r>
                        <a:rPr lang="en-IN" dirty="0" smtClean="0"/>
                        <a:t>1</a:t>
                      </a:r>
                      <a:endParaRPr lang="en-IN" dirty="0"/>
                    </a:p>
                  </a:txBody>
                  <a:tcPr>
                    <a:solidFill>
                      <a:srgbClr val="FFC000"/>
                    </a:solidFill>
                  </a:tcPr>
                </a:tc>
              </a:tr>
              <a:tr h="625987">
                <a:tc>
                  <a:txBody>
                    <a:bodyPr/>
                    <a:lstStyle/>
                    <a:p>
                      <a:r>
                        <a:rPr lang="en-IN" dirty="0" smtClean="0"/>
                        <a:t>3</a:t>
                      </a:r>
                      <a:endParaRPr lang="en-IN" dirty="0"/>
                    </a:p>
                  </a:txBody>
                  <a:tcPr/>
                </a:tc>
                <a:tc>
                  <a:txBody>
                    <a:bodyPr/>
                    <a:lstStyle/>
                    <a:p>
                      <a:r>
                        <a:rPr lang="en-IN" dirty="0" smtClean="0"/>
                        <a:t>DR. SHARDA  BHATNAGAR</a:t>
                      </a:r>
                      <a:endParaRPr lang="en-IN" dirty="0"/>
                    </a:p>
                  </a:txBody>
                  <a:tcPr/>
                </a:tc>
                <a:tc>
                  <a:txBody>
                    <a:bodyPr/>
                    <a:lstStyle/>
                    <a:p>
                      <a:r>
                        <a:rPr lang="en-IN" dirty="0" smtClean="0"/>
                        <a:t>-</a:t>
                      </a:r>
                      <a:endParaRPr lang="en-IN" dirty="0"/>
                    </a:p>
                  </a:txBody>
                  <a:tcPr/>
                </a:tc>
                <a:tc>
                  <a:txBody>
                    <a:bodyPr/>
                    <a:lstStyle/>
                    <a:p>
                      <a:endParaRPr lang="en-IN" dirty="0"/>
                    </a:p>
                  </a:txBody>
                  <a:tcPr/>
                </a:tc>
                <a:tc>
                  <a:txBody>
                    <a:bodyPr/>
                    <a:lstStyle/>
                    <a:p>
                      <a:endParaRPr lang="en-IN" dirty="0"/>
                    </a:p>
                  </a:txBody>
                  <a:tcPr>
                    <a:solidFill>
                      <a:schemeClr val="bg2">
                        <a:lumMod val="40000"/>
                        <a:lumOff val="60000"/>
                      </a:schemeClr>
                    </a:solidFill>
                  </a:tcPr>
                </a:tc>
                <a:tc>
                  <a:txBody>
                    <a:bodyPr/>
                    <a:lstStyle/>
                    <a:p>
                      <a:r>
                        <a:rPr lang="en-IN" dirty="0" smtClean="0"/>
                        <a:t>3</a:t>
                      </a:r>
                      <a:endParaRPr lang="en-IN" dirty="0"/>
                    </a:p>
                  </a:txBody>
                  <a:tcPr>
                    <a:solidFill>
                      <a:srgbClr val="FFC000"/>
                    </a:solidFill>
                  </a:tcPr>
                </a:tc>
                <a:tc>
                  <a:txBody>
                    <a:bodyPr/>
                    <a:lstStyle/>
                    <a:p>
                      <a:r>
                        <a:rPr lang="en-IN" dirty="0" smtClean="0"/>
                        <a:t>-</a:t>
                      </a:r>
                      <a:endParaRPr lang="en-IN" dirty="0"/>
                    </a:p>
                  </a:txBody>
                  <a:tcPr/>
                </a:tc>
                <a:tc>
                  <a:txBody>
                    <a:bodyPr/>
                    <a:lstStyle/>
                    <a:p>
                      <a:r>
                        <a:rPr lang="en-IN" dirty="0" smtClean="0"/>
                        <a:t>1</a:t>
                      </a:r>
                      <a:endParaRPr lang="en-IN" dirty="0"/>
                    </a:p>
                  </a:txBody>
                  <a:tcPr>
                    <a:solidFill>
                      <a:srgbClr val="FFC000"/>
                    </a:solidFill>
                  </a:tcPr>
                </a:tc>
              </a:tr>
              <a:tr h="625987">
                <a:tc>
                  <a:txBody>
                    <a:bodyPr/>
                    <a:lstStyle/>
                    <a:p>
                      <a:r>
                        <a:rPr lang="en-IN" dirty="0" smtClean="0"/>
                        <a:t>4</a:t>
                      </a:r>
                      <a:endParaRPr lang="en-IN" dirty="0"/>
                    </a:p>
                  </a:txBody>
                  <a:tcPr/>
                </a:tc>
                <a:tc>
                  <a:txBody>
                    <a:bodyPr/>
                    <a:lstStyle/>
                    <a:p>
                      <a:r>
                        <a:rPr lang="en-IN" dirty="0" smtClean="0"/>
                        <a:t>DR. KAMLESH  MAHAJAN</a:t>
                      </a:r>
                      <a:endParaRPr lang="en-IN" dirty="0"/>
                    </a:p>
                  </a:txBody>
                  <a:tcPr/>
                </a:tc>
                <a:tc>
                  <a:txBody>
                    <a:bodyPr/>
                    <a:lstStyle/>
                    <a:p>
                      <a:r>
                        <a:rPr lang="en-IN" dirty="0" smtClean="0"/>
                        <a:t>-</a:t>
                      </a:r>
                      <a:endParaRPr lang="en-IN" dirty="0"/>
                    </a:p>
                  </a:txBody>
                  <a:tcPr/>
                </a:tc>
                <a:tc>
                  <a:txBody>
                    <a:bodyPr/>
                    <a:lstStyle/>
                    <a:p>
                      <a:endParaRPr lang="en-IN" dirty="0"/>
                    </a:p>
                  </a:txBody>
                  <a:tcPr/>
                </a:tc>
                <a:tc>
                  <a:txBody>
                    <a:bodyPr/>
                    <a:lstStyle/>
                    <a:p>
                      <a:r>
                        <a:rPr lang="en-IN" dirty="0" smtClean="0"/>
                        <a:t>1</a:t>
                      </a:r>
                      <a:endParaRPr lang="en-IN" dirty="0"/>
                    </a:p>
                  </a:txBody>
                  <a:tcPr>
                    <a:solidFill>
                      <a:srgbClr val="FFC000"/>
                    </a:solidFill>
                  </a:tcPr>
                </a:tc>
                <a:tc>
                  <a:txBody>
                    <a:bodyPr/>
                    <a:lstStyle/>
                    <a:p>
                      <a:endParaRPr lang="en-IN" dirty="0"/>
                    </a:p>
                  </a:txBody>
                  <a:tcPr>
                    <a:solidFill>
                      <a:schemeClr val="bg2">
                        <a:lumMod val="40000"/>
                        <a:lumOff val="60000"/>
                      </a:schemeClr>
                    </a:solidFill>
                  </a:tcPr>
                </a:tc>
                <a:tc>
                  <a:txBody>
                    <a:bodyPr/>
                    <a:lstStyle/>
                    <a:p>
                      <a:r>
                        <a:rPr lang="en-IN" dirty="0" smtClean="0"/>
                        <a:t>-</a:t>
                      </a:r>
                      <a:endParaRPr lang="en-IN" dirty="0"/>
                    </a:p>
                  </a:txBody>
                  <a:tcPr/>
                </a:tc>
                <a:tc>
                  <a:txBody>
                    <a:bodyPr/>
                    <a:lstStyle/>
                    <a:p>
                      <a:r>
                        <a:rPr lang="en-IN" dirty="0" smtClean="0"/>
                        <a:t>-</a:t>
                      </a:r>
                      <a:endParaRPr lang="en-IN" dirty="0"/>
                    </a:p>
                  </a:txBody>
                  <a:tcPr/>
                </a:tc>
              </a:tr>
              <a:tr h="357707">
                <a:tc>
                  <a:txBody>
                    <a:bodyPr/>
                    <a:lstStyle/>
                    <a:p>
                      <a:r>
                        <a:rPr lang="en-IN" dirty="0" smtClean="0"/>
                        <a:t>5</a:t>
                      </a:r>
                      <a:endParaRPr lang="en-IN" dirty="0"/>
                    </a:p>
                  </a:txBody>
                  <a:tcPr/>
                </a:tc>
                <a:tc>
                  <a:txBody>
                    <a:bodyPr/>
                    <a:lstStyle/>
                    <a:p>
                      <a:r>
                        <a:rPr lang="en-IN" dirty="0" smtClean="0"/>
                        <a:t>DR. AMITA  TIWARI</a:t>
                      </a:r>
                      <a:endParaRPr lang="en-IN" dirty="0"/>
                    </a:p>
                  </a:txBody>
                  <a:tcPr/>
                </a:tc>
                <a:tc>
                  <a:txBody>
                    <a:bodyPr/>
                    <a:lstStyle/>
                    <a:p>
                      <a:r>
                        <a:rPr lang="en-IN" dirty="0" smtClean="0"/>
                        <a:t>-</a:t>
                      </a:r>
                      <a:endParaRPr lang="en-IN" dirty="0"/>
                    </a:p>
                  </a:txBody>
                  <a:tcPr/>
                </a:tc>
                <a:tc>
                  <a:txBody>
                    <a:bodyPr/>
                    <a:lstStyle/>
                    <a:p>
                      <a:r>
                        <a:rPr lang="en-IN" dirty="0" smtClean="0"/>
                        <a:t>1</a:t>
                      </a:r>
                      <a:endParaRPr lang="en-IN" dirty="0"/>
                    </a:p>
                  </a:txBody>
                  <a:tcPr/>
                </a:tc>
                <a:tc>
                  <a:txBody>
                    <a:bodyPr/>
                    <a:lstStyle/>
                    <a:p>
                      <a:endParaRPr lang="en-IN" dirty="0"/>
                    </a:p>
                  </a:txBody>
                  <a:tcPr>
                    <a:solidFill>
                      <a:schemeClr val="bg2">
                        <a:lumMod val="60000"/>
                        <a:lumOff val="40000"/>
                      </a:schemeClr>
                    </a:solidFill>
                  </a:tcPr>
                </a:tc>
                <a:tc>
                  <a:txBody>
                    <a:bodyPr/>
                    <a:lstStyle/>
                    <a:p>
                      <a:r>
                        <a:rPr lang="en-IN" dirty="0" smtClean="0"/>
                        <a:t>2</a:t>
                      </a:r>
                      <a:endParaRPr lang="en-IN" dirty="0"/>
                    </a:p>
                  </a:txBody>
                  <a:tcPr>
                    <a:solidFill>
                      <a:srgbClr val="FFC000"/>
                    </a:solidFill>
                  </a:tcPr>
                </a:tc>
                <a:tc>
                  <a:txBody>
                    <a:bodyPr/>
                    <a:lstStyle/>
                    <a:p>
                      <a:r>
                        <a:rPr lang="en-IN" dirty="0" smtClean="0"/>
                        <a:t>-</a:t>
                      </a:r>
                      <a:endParaRPr lang="en-IN" dirty="0"/>
                    </a:p>
                  </a:txBody>
                  <a:tcPr/>
                </a:tc>
                <a:tc>
                  <a:txBody>
                    <a:bodyPr/>
                    <a:lstStyle/>
                    <a:p>
                      <a:r>
                        <a:rPr lang="en-IN" dirty="0" smtClean="0"/>
                        <a:t>1</a:t>
                      </a:r>
                      <a:endParaRPr lang="en-IN" dirty="0"/>
                    </a:p>
                  </a:txBody>
                  <a:tcPr>
                    <a:solidFill>
                      <a:srgbClr val="FFC000"/>
                    </a:solidFill>
                  </a:tcPr>
                </a:tc>
              </a:tr>
              <a:tr h="625987">
                <a:tc>
                  <a:txBody>
                    <a:bodyPr/>
                    <a:lstStyle/>
                    <a:p>
                      <a:r>
                        <a:rPr lang="en-IN" dirty="0" smtClean="0"/>
                        <a:t>6</a:t>
                      </a:r>
                      <a:endParaRPr lang="en-IN" dirty="0"/>
                    </a:p>
                  </a:txBody>
                  <a:tcPr/>
                </a:tc>
                <a:tc>
                  <a:txBody>
                    <a:bodyPr/>
                    <a:lstStyle/>
                    <a:p>
                      <a:r>
                        <a:rPr lang="en-IN" dirty="0" smtClean="0"/>
                        <a:t>DR.  ARCHANA  TRIPATHI</a:t>
                      </a:r>
                      <a:endParaRPr lang="en-IN" dirty="0"/>
                    </a:p>
                  </a:txBody>
                  <a:tcPr/>
                </a:tc>
                <a:tc>
                  <a:txBody>
                    <a:bodyPr/>
                    <a:lstStyle/>
                    <a:p>
                      <a:r>
                        <a:rPr lang="en-IN" dirty="0" smtClean="0"/>
                        <a:t>1</a:t>
                      </a:r>
                      <a:endParaRPr lang="en-IN" dirty="0"/>
                    </a:p>
                  </a:txBody>
                  <a:tcPr/>
                </a:tc>
                <a:tc>
                  <a:txBody>
                    <a:bodyPr/>
                    <a:lstStyle/>
                    <a:p>
                      <a:r>
                        <a:rPr lang="en-IN" dirty="0" smtClean="0"/>
                        <a:t>1</a:t>
                      </a:r>
                      <a:endParaRPr lang="en-IN" dirty="0"/>
                    </a:p>
                  </a:txBody>
                  <a:tcPr/>
                </a:tc>
                <a:tc>
                  <a:txBody>
                    <a:bodyPr/>
                    <a:lstStyle/>
                    <a:p>
                      <a:endParaRPr lang="en-IN" dirty="0"/>
                    </a:p>
                  </a:txBody>
                  <a:tcPr>
                    <a:solidFill>
                      <a:schemeClr val="bg2">
                        <a:lumMod val="40000"/>
                        <a:lumOff val="60000"/>
                      </a:schemeClr>
                    </a:solidFill>
                  </a:tcPr>
                </a:tc>
                <a:tc>
                  <a:txBody>
                    <a:bodyPr/>
                    <a:lstStyle/>
                    <a:p>
                      <a:r>
                        <a:rPr lang="en-IN" dirty="0" smtClean="0"/>
                        <a:t>1</a:t>
                      </a:r>
                      <a:endParaRPr lang="en-IN" dirty="0"/>
                    </a:p>
                  </a:txBody>
                  <a:tcPr>
                    <a:solidFill>
                      <a:srgbClr val="FFC000"/>
                    </a:solidFill>
                  </a:tcPr>
                </a:tc>
                <a:tc>
                  <a:txBody>
                    <a:bodyPr/>
                    <a:lstStyle/>
                    <a:p>
                      <a:r>
                        <a:rPr lang="en-IN" dirty="0" smtClean="0"/>
                        <a:t>1</a:t>
                      </a:r>
                      <a:endParaRPr lang="en-IN" dirty="0"/>
                    </a:p>
                  </a:txBody>
                  <a:tcPr>
                    <a:solidFill>
                      <a:srgbClr val="FFC000"/>
                    </a:solidFill>
                  </a:tcPr>
                </a:tc>
                <a:tc>
                  <a:txBody>
                    <a:bodyPr/>
                    <a:lstStyle/>
                    <a:p>
                      <a:r>
                        <a:rPr lang="en-IN" dirty="0" smtClean="0"/>
                        <a:t>1</a:t>
                      </a:r>
                      <a:endParaRPr lang="en-IN" dirty="0"/>
                    </a:p>
                  </a:txBody>
                  <a:tcPr>
                    <a:solidFill>
                      <a:srgbClr val="FFC000"/>
                    </a:solidFill>
                  </a:tcPr>
                </a:tc>
              </a:tr>
              <a:tr h="625987">
                <a:tc>
                  <a:txBody>
                    <a:bodyPr/>
                    <a:lstStyle/>
                    <a:p>
                      <a:r>
                        <a:rPr lang="en-IN" dirty="0" smtClean="0"/>
                        <a:t>7</a:t>
                      </a:r>
                      <a:endParaRPr lang="en-IN" dirty="0"/>
                    </a:p>
                  </a:txBody>
                  <a:tcPr/>
                </a:tc>
                <a:tc>
                  <a:txBody>
                    <a:bodyPr/>
                    <a:lstStyle/>
                    <a:p>
                      <a:r>
                        <a:rPr lang="en-IN" dirty="0" smtClean="0"/>
                        <a:t>DR.  SAPNA  GANDHI</a:t>
                      </a:r>
                      <a:endParaRPr lang="en-IN" dirty="0"/>
                    </a:p>
                  </a:txBody>
                  <a:tcPr/>
                </a:tc>
                <a:tc>
                  <a:txBody>
                    <a:bodyPr/>
                    <a:lstStyle/>
                    <a:p>
                      <a:r>
                        <a:rPr lang="en-IN" dirty="0" smtClean="0"/>
                        <a:t>-</a:t>
                      </a:r>
                      <a:endParaRPr lang="en-IN" dirty="0"/>
                    </a:p>
                  </a:txBody>
                  <a:tcPr/>
                </a:tc>
                <a:tc>
                  <a:txBody>
                    <a:bodyPr/>
                    <a:lstStyle/>
                    <a:p>
                      <a:endParaRPr lang="en-IN" dirty="0"/>
                    </a:p>
                  </a:txBody>
                  <a:tcPr/>
                </a:tc>
                <a:tc>
                  <a:txBody>
                    <a:bodyPr/>
                    <a:lstStyle/>
                    <a:p>
                      <a:r>
                        <a:rPr lang="en-IN" dirty="0" smtClean="0"/>
                        <a:t>-</a:t>
                      </a:r>
                      <a:endParaRPr lang="en-IN" dirty="0"/>
                    </a:p>
                  </a:txBody>
                  <a:tcPr/>
                </a:tc>
                <a:tc>
                  <a:txBody>
                    <a:bodyPr/>
                    <a:lstStyle/>
                    <a:p>
                      <a:endParaRPr lang="en-IN" dirty="0"/>
                    </a:p>
                  </a:txBody>
                  <a:tcPr/>
                </a:tc>
                <a:tc>
                  <a:txBody>
                    <a:bodyPr/>
                    <a:lstStyle/>
                    <a:p>
                      <a:r>
                        <a:rPr lang="en-IN" dirty="0" smtClean="0"/>
                        <a:t>2</a:t>
                      </a:r>
                      <a:endParaRPr lang="en-IN" dirty="0"/>
                    </a:p>
                  </a:txBody>
                  <a:tcPr>
                    <a:solidFill>
                      <a:srgbClr val="FFC000"/>
                    </a:solidFill>
                  </a:tcPr>
                </a:tc>
                <a:tc>
                  <a:txBody>
                    <a:bodyPr/>
                    <a:lstStyle/>
                    <a:p>
                      <a:r>
                        <a:rPr lang="en-IN" dirty="0" smtClean="0"/>
                        <a:t>1</a:t>
                      </a:r>
                      <a:endParaRPr lang="en-IN" dirty="0"/>
                    </a:p>
                  </a:txBody>
                  <a:tcPr/>
                </a:tc>
              </a:tr>
              <a:tr h="625987">
                <a:tc>
                  <a:txBody>
                    <a:bodyPr/>
                    <a:lstStyle/>
                    <a:p>
                      <a:r>
                        <a:rPr lang="en-IN" dirty="0" smtClean="0"/>
                        <a:t>8</a:t>
                      </a:r>
                      <a:endParaRPr lang="en-IN" dirty="0"/>
                    </a:p>
                  </a:txBody>
                  <a:tcPr/>
                </a:tc>
                <a:tc>
                  <a:txBody>
                    <a:bodyPr/>
                    <a:lstStyle/>
                    <a:p>
                      <a:r>
                        <a:rPr lang="en-IN" dirty="0" smtClean="0"/>
                        <a:t>DR.  ANUPAMA  SRIVASTAVA</a:t>
                      </a:r>
                      <a:endParaRPr lang="en-IN" dirty="0"/>
                    </a:p>
                  </a:txBody>
                  <a:tcPr/>
                </a:tc>
                <a:tc>
                  <a:txBody>
                    <a:bodyPr/>
                    <a:lstStyle/>
                    <a:p>
                      <a:r>
                        <a:rPr lang="en-IN" dirty="0" smtClean="0"/>
                        <a:t>1</a:t>
                      </a:r>
                      <a:endParaRPr lang="en-IN" dirty="0"/>
                    </a:p>
                  </a:txBody>
                  <a:tcPr/>
                </a:tc>
                <a:tc>
                  <a:txBody>
                    <a:bodyPr/>
                    <a:lstStyle/>
                    <a:p>
                      <a:endParaRPr lang="en-IN" dirty="0"/>
                    </a:p>
                  </a:txBody>
                  <a:tcPr/>
                </a:tc>
                <a:tc>
                  <a:txBody>
                    <a:bodyPr/>
                    <a:lstStyle/>
                    <a:p>
                      <a:r>
                        <a:rPr lang="en-IN" dirty="0" smtClean="0"/>
                        <a:t>2</a:t>
                      </a:r>
                      <a:endParaRPr lang="en-IN" dirty="0"/>
                    </a:p>
                  </a:txBody>
                  <a:tcPr>
                    <a:solidFill>
                      <a:srgbClr val="FFC000"/>
                    </a:solidFill>
                  </a:tcPr>
                </a:tc>
                <a:tc>
                  <a:txBody>
                    <a:bodyPr/>
                    <a:lstStyle/>
                    <a:p>
                      <a:endParaRPr lang="en-IN" dirty="0"/>
                    </a:p>
                  </a:txBody>
                  <a:tcPr>
                    <a:solidFill>
                      <a:schemeClr val="bg2">
                        <a:lumMod val="40000"/>
                        <a:lumOff val="60000"/>
                      </a:schemeClr>
                    </a:solidFill>
                  </a:tcPr>
                </a:tc>
                <a:tc>
                  <a:txBody>
                    <a:bodyPr/>
                    <a:lstStyle/>
                    <a:p>
                      <a:r>
                        <a:rPr lang="en-IN" dirty="0" smtClean="0"/>
                        <a:t>-</a:t>
                      </a:r>
                      <a:endParaRPr lang="en-IN" dirty="0"/>
                    </a:p>
                  </a:txBody>
                  <a:tcPr/>
                </a:tc>
                <a:tc>
                  <a:txBody>
                    <a:bodyPr/>
                    <a:lstStyle/>
                    <a:p>
                      <a:r>
                        <a:rPr lang="en-IN" dirty="0" smtClean="0"/>
                        <a:t>1</a:t>
                      </a:r>
                      <a:endParaRPr lang="en-IN" dirty="0"/>
                    </a:p>
                  </a:txBody>
                  <a:tcPr>
                    <a:solidFill>
                      <a:srgbClr val="FFC000"/>
                    </a:solidFill>
                  </a:tcPr>
                </a:tc>
              </a:tr>
              <a:tr h="625987">
                <a:tc>
                  <a:txBody>
                    <a:bodyPr/>
                    <a:lstStyle/>
                    <a:p>
                      <a:r>
                        <a:rPr lang="en-IN" dirty="0" smtClean="0"/>
                        <a:t>9</a:t>
                      </a:r>
                      <a:endParaRPr lang="en-IN" dirty="0"/>
                    </a:p>
                  </a:txBody>
                  <a:tcPr/>
                </a:tc>
                <a:tc>
                  <a:txBody>
                    <a:bodyPr/>
                    <a:lstStyle/>
                    <a:p>
                      <a:r>
                        <a:rPr lang="en-IN" dirty="0" smtClean="0"/>
                        <a:t>DR.MEENAKSHI KUMAR</a:t>
                      </a:r>
                      <a:endParaRPr lang="en-IN" dirty="0"/>
                    </a:p>
                  </a:txBody>
                  <a:tcPr/>
                </a:tc>
                <a:tc>
                  <a:txBody>
                    <a:bodyPr/>
                    <a:lstStyle/>
                    <a:p>
                      <a:r>
                        <a:rPr lang="en-IN" dirty="0" smtClean="0"/>
                        <a:t>1</a:t>
                      </a:r>
                      <a:endParaRPr lang="en-IN" dirty="0"/>
                    </a:p>
                  </a:txBody>
                  <a:tcPr/>
                </a:tc>
                <a:tc>
                  <a:txBody>
                    <a:bodyPr/>
                    <a:lstStyle/>
                    <a:p>
                      <a:endParaRPr lang="en-IN" dirty="0"/>
                    </a:p>
                  </a:txBody>
                  <a:tcPr/>
                </a:tc>
                <a:tc>
                  <a:txBody>
                    <a:bodyPr/>
                    <a:lstStyle/>
                    <a:p>
                      <a:r>
                        <a:rPr lang="en-IN" dirty="0" smtClean="0"/>
                        <a:t>1</a:t>
                      </a:r>
                      <a:endParaRPr lang="en-IN" dirty="0"/>
                    </a:p>
                  </a:txBody>
                  <a:tcPr>
                    <a:solidFill>
                      <a:srgbClr val="FFC000"/>
                    </a:solidFill>
                  </a:tcPr>
                </a:tc>
                <a:tc>
                  <a:txBody>
                    <a:bodyPr/>
                    <a:lstStyle/>
                    <a:p>
                      <a:endParaRPr lang="en-IN" dirty="0"/>
                    </a:p>
                  </a:txBody>
                  <a:tcPr>
                    <a:solidFill>
                      <a:schemeClr val="bg2">
                        <a:lumMod val="40000"/>
                        <a:lumOff val="60000"/>
                      </a:schemeClr>
                    </a:solidFill>
                  </a:tcPr>
                </a:tc>
                <a:tc>
                  <a:txBody>
                    <a:bodyPr/>
                    <a:lstStyle/>
                    <a:p>
                      <a:endParaRPr lang="en-IN" dirty="0"/>
                    </a:p>
                  </a:txBody>
                  <a:tcPr/>
                </a:tc>
                <a:tc>
                  <a:txBody>
                    <a:bodyPr/>
                    <a:lstStyle/>
                    <a:p>
                      <a:r>
                        <a:rPr lang="en-IN" dirty="0" smtClean="0"/>
                        <a:t>1</a:t>
                      </a:r>
                      <a:endParaRPr lang="en-IN" dirty="0"/>
                    </a:p>
                  </a:txBody>
                  <a:tcPr>
                    <a:solidFill>
                      <a:srgbClr val="FFC000"/>
                    </a:solidFill>
                  </a:tcPr>
                </a:tc>
              </a:tr>
              <a:tr h="625987">
                <a:tc>
                  <a:txBody>
                    <a:bodyPr/>
                    <a:lstStyle/>
                    <a:p>
                      <a:r>
                        <a:rPr lang="en-IN" dirty="0" smtClean="0"/>
                        <a:t>10</a:t>
                      </a:r>
                      <a:endParaRPr lang="en-IN" dirty="0"/>
                    </a:p>
                  </a:txBody>
                  <a:tcPr/>
                </a:tc>
                <a:tc>
                  <a:txBody>
                    <a:bodyPr/>
                    <a:lstStyle/>
                    <a:p>
                      <a:r>
                        <a:rPr lang="en-IN" dirty="0" smtClean="0"/>
                        <a:t>ARTI</a:t>
                      </a:r>
                      <a:r>
                        <a:rPr lang="en-IN" baseline="0" dirty="0" smtClean="0"/>
                        <a:t> RANI PRAJAPATI</a:t>
                      </a:r>
                      <a:endParaRPr lang="en-IN" dirty="0"/>
                    </a:p>
                  </a:txBody>
                  <a:tcPr/>
                </a:tc>
                <a:tc>
                  <a:txBody>
                    <a:bodyPr/>
                    <a:lstStyle/>
                    <a:p>
                      <a:endParaRPr lang="en-IN" dirty="0"/>
                    </a:p>
                  </a:txBody>
                  <a:tcPr/>
                </a:tc>
                <a:tc>
                  <a:txBody>
                    <a:bodyPr/>
                    <a:lstStyle/>
                    <a:p>
                      <a:endParaRPr lang="en-IN" dirty="0"/>
                    </a:p>
                  </a:txBody>
                  <a:tcPr/>
                </a:tc>
                <a:tc>
                  <a:txBody>
                    <a:bodyPr/>
                    <a:lstStyle/>
                    <a:p>
                      <a:r>
                        <a:rPr lang="en-IN" dirty="0" smtClean="0"/>
                        <a:t>2</a:t>
                      </a:r>
                      <a:endParaRPr lang="en-IN" dirty="0"/>
                    </a:p>
                  </a:txBody>
                  <a:tcPr>
                    <a:solidFill>
                      <a:srgbClr val="FFC000"/>
                    </a:solidFill>
                  </a:tcPr>
                </a:tc>
                <a:tc>
                  <a:txBody>
                    <a:bodyPr/>
                    <a:lstStyle/>
                    <a:p>
                      <a:endParaRPr lang="en-IN" dirty="0"/>
                    </a:p>
                  </a:txBody>
                  <a:tcPr>
                    <a:solidFill>
                      <a:schemeClr val="bg2">
                        <a:lumMod val="40000"/>
                        <a:lumOff val="60000"/>
                      </a:schemeClr>
                    </a:solidFill>
                  </a:tcPr>
                </a:tc>
                <a:tc>
                  <a:txBody>
                    <a:bodyPr/>
                    <a:lstStyle/>
                    <a:p>
                      <a:endParaRPr lang="en-IN" dirty="0"/>
                    </a:p>
                  </a:txBody>
                  <a:tcPr/>
                </a:tc>
                <a:tc>
                  <a:txBody>
                    <a:bodyPr/>
                    <a:lstStyle/>
                    <a:p>
                      <a:r>
                        <a:rPr lang="en-IN" dirty="0" smtClean="0"/>
                        <a:t>1</a:t>
                      </a:r>
                      <a:endParaRPr lang="en-IN" dirty="0"/>
                    </a:p>
                  </a:txBody>
                  <a:tcPr>
                    <a:solidFill>
                      <a:srgbClr val="FFC000"/>
                    </a:solidFill>
                  </a:tcPr>
                </a:tc>
              </a:tr>
            </a:tbl>
          </a:graphicData>
        </a:graphic>
      </p:graphicFrame>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620688"/>
            <a:ext cx="8229600" cy="288032"/>
          </a:xfrm>
        </p:spPr>
        <p:txBody>
          <a:bodyPr/>
          <a:lstStyle/>
          <a:p>
            <a:r>
              <a:rPr lang="en-IN" sz="2400" b="1" i="1" dirty="0" smtClean="0">
                <a:solidFill>
                  <a:srgbClr val="C00000"/>
                </a:solidFill>
                <a:latin typeface="Arial Black" pitchFamily="34" charset="0"/>
              </a:rPr>
              <a:t>Faculty as member in various panels &amp; committee</a:t>
            </a:r>
            <a:endParaRPr lang="en-IN" sz="2400" b="1" i="1" dirty="0">
              <a:solidFill>
                <a:srgbClr val="C00000"/>
              </a:solidFill>
              <a:latin typeface="Arial Black" pitchFamily="34" charset="0"/>
            </a:endParaRPr>
          </a:p>
        </p:txBody>
      </p:sp>
      <p:sp>
        <p:nvSpPr>
          <p:cNvPr id="3" name="Content Placeholder 2"/>
          <p:cNvSpPr>
            <a:spLocks noGrp="1"/>
          </p:cNvSpPr>
          <p:nvPr>
            <p:ph idx="1"/>
          </p:nvPr>
        </p:nvSpPr>
        <p:spPr>
          <a:xfrm>
            <a:off x="457200" y="1052736"/>
            <a:ext cx="8229600" cy="5073427"/>
          </a:xfrm>
        </p:spPr>
        <p:txBody>
          <a:bodyPr/>
          <a:lstStyle/>
          <a:p>
            <a:pPr>
              <a:buNone/>
            </a:pPr>
            <a:r>
              <a:rPr lang="en-IN" sz="2000" dirty="0" smtClean="0"/>
              <a:t> 1</a:t>
            </a:r>
            <a:r>
              <a:rPr lang="en-IN" sz="2000" b="1" dirty="0" smtClean="0"/>
              <a:t>. DR. ARCHANA SHARMA</a:t>
            </a:r>
          </a:p>
          <a:p>
            <a:pPr>
              <a:buFont typeface="Wingdings" pitchFamily="2" charset="2"/>
              <a:buChar char="§"/>
            </a:pPr>
            <a:r>
              <a:rPr lang="en-IN" sz="2000" dirty="0" smtClean="0"/>
              <a:t> Convenor Question Bank, SSC</a:t>
            </a:r>
          </a:p>
          <a:p>
            <a:pPr>
              <a:buFont typeface="Wingdings" pitchFamily="2" charset="2"/>
              <a:buChar char="§"/>
            </a:pPr>
            <a:r>
              <a:rPr lang="en-IN" sz="2000" dirty="0" smtClean="0"/>
              <a:t> Member interview Board, SSC</a:t>
            </a:r>
          </a:p>
          <a:p>
            <a:pPr>
              <a:buFont typeface="Wingdings" pitchFamily="2" charset="2"/>
              <a:buChar char="§"/>
            </a:pPr>
            <a:r>
              <a:rPr lang="en-IN" sz="2000" dirty="0" smtClean="0"/>
              <a:t>Member various course committee of Dept. of Hindi, Delhi University</a:t>
            </a:r>
          </a:p>
          <a:p>
            <a:pPr>
              <a:buFont typeface="Wingdings" pitchFamily="2" charset="2"/>
              <a:buChar char="§"/>
            </a:pPr>
            <a:r>
              <a:rPr lang="en-IN" sz="2000" dirty="0" smtClean="0"/>
              <a:t>Member Moderation committee Dept. of Hindi, Delhi University</a:t>
            </a:r>
          </a:p>
          <a:p>
            <a:pPr>
              <a:buFont typeface="Wingdings" pitchFamily="2" charset="2"/>
              <a:buChar char="§"/>
            </a:pPr>
            <a:r>
              <a:rPr lang="en-IN" sz="2000" dirty="0" smtClean="0"/>
              <a:t>Member Syllabus committee </a:t>
            </a:r>
            <a:r>
              <a:rPr lang="en-IN" sz="2000" dirty="0" err="1" smtClean="0"/>
              <a:t>B.Voc</a:t>
            </a:r>
            <a:r>
              <a:rPr lang="en-IN" sz="2000" dirty="0" smtClean="0"/>
              <a:t>.  </a:t>
            </a:r>
          </a:p>
          <a:p>
            <a:pPr>
              <a:buNone/>
            </a:pPr>
            <a:r>
              <a:rPr lang="en-IN" sz="2000" dirty="0" smtClean="0"/>
              <a:t> 2</a:t>
            </a:r>
            <a:r>
              <a:rPr lang="en-IN" sz="2000" b="1" dirty="0" smtClean="0"/>
              <a:t>. DR. NEELAM RISHI</a:t>
            </a:r>
          </a:p>
          <a:p>
            <a:pPr>
              <a:buFont typeface="Wingdings" pitchFamily="2" charset="2"/>
              <a:buChar char="§"/>
            </a:pPr>
            <a:r>
              <a:rPr lang="en-IN" sz="2000" dirty="0" smtClean="0"/>
              <a:t>  Member various courses committee of Dept. of Hindi, Delhi University</a:t>
            </a:r>
          </a:p>
          <a:p>
            <a:pPr>
              <a:buFont typeface="Wingdings" pitchFamily="2" charset="2"/>
              <a:buChar char="§"/>
            </a:pPr>
            <a:r>
              <a:rPr lang="en-IN" sz="2000" dirty="0" smtClean="0"/>
              <a:t>  Member Question </a:t>
            </a:r>
            <a:r>
              <a:rPr lang="en-IN" sz="2000" dirty="0" err="1" smtClean="0"/>
              <a:t>Bank,SSC</a:t>
            </a:r>
            <a:endParaRPr lang="en-IN" sz="2000" dirty="0" smtClean="0"/>
          </a:p>
          <a:p>
            <a:pPr>
              <a:buNone/>
            </a:pPr>
            <a:r>
              <a:rPr lang="en-IN" sz="2000" dirty="0" smtClean="0"/>
              <a:t> 3. </a:t>
            </a:r>
            <a:r>
              <a:rPr lang="en-IN" sz="2000" b="1" dirty="0" smtClean="0"/>
              <a:t>DR. SHARDA BHATNAGAR</a:t>
            </a:r>
          </a:p>
          <a:p>
            <a:pPr>
              <a:buFont typeface="Wingdings" pitchFamily="2" charset="2"/>
              <a:buChar char="§"/>
            </a:pPr>
            <a:r>
              <a:rPr lang="en-IN" sz="2000" dirty="0" smtClean="0"/>
              <a:t> Member Question Bank ,SSC</a:t>
            </a:r>
          </a:p>
          <a:p>
            <a:pPr>
              <a:buNone/>
            </a:pPr>
            <a:r>
              <a:rPr lang="en-IN" sz="2000" dirty="0" smtClean="0"/>
              <a:t>4. </a:t>
            </a:r>
            <a:r>
              <a:rPr lang="en-IN" sz="2000" b="1" dirty="0" smtClean="0"/>
              <a:t>DR. MEENAKSHI KUMAR</a:t>
            </a:r>
          </a:p>
          <a:p>
            <a:pPr>
              <a:buFont typeface="Wingdings" pitchFamily="2" charset="2"/>
              <a:buChar char="§"/>
            </a:pPr>
            <a:r>
              <a:rPr lang="en-IN" sz="2000" dirty="0" smtClean="0"/>
              <a:t>Resource person workshops organized by SCERT – TGT &amp; PGT Hindi</a:t>
            </a:r>
          </a:p>
          <a:p>
            <a:pPr>
              <a:buNone/>
            </a:pPr>
            <a:endParaRPr lang="en-IN" sz="2000" dirty="0" smtClean="0"/>
          </a:p>
          <a:p>
            <a:pPr>
              <a:buNone/>
            </a:pPr>
            <a:endParaRPr lang="en-IN" sz="20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idx="1"/>
          </p:nvPr>
        </p:nvSpPr>
        <p:spPr>
          <a:xfrm>
            <a:off x="457200" y="620713"/>
            <a:ext cx="8229600" cy="5505450"/>
          </a:xfrm>
        </p:spPr>
        <p:txBody>
          <a:bodyPr/>
          <a:lstStyle/>
          <a:p>
            <a:pPr algn="ctr">
              <a:buFont typeface="Wingdings" pitchFamily="2" charset="2"/>
              <a:buChar char="Ø"/>
            </a:pPr>
            <a:r>
              <a:rPr lang="en-US" sz="2800" b="1" dirty="0" smtClean="0">
                <a:ln w="11430"/>
                <a:effectLst>
                  <a:outerShdw blurRad="50800" dist="39000" dir="5460000" algn="tl">
                    <a:srgbClr val="000000">
                      <a:alpha val="38000"/>
                    </a:srgbClr>
                  </a:outerShdw>
                </a:effectLst>
              </a:rPr>
              <a:t>All  faculty  members  are  always  eager  to   enhance  their  knowledge  &amp;  skills through refreshers course and orientation .</a:t>
            </a:r>
          </a:p>
          <a:p>
            <a:pPr algn="ctr">
              <a:buFont typeface="Wingdings" pitchFamily="2" charset="2"/>
              <a:buChar char="Ø"/>
            </a:pPr>
            <a:r>
              <a:rPr lang="en-US" sz="2800" b="1" dirty="0" smtClean="0">
                <a:ln w="11430"/>
                <a:effectLst>
                  <a:outerShdw blurRad="50800" dist="39000" dir="5460000" algn="tl">
                    <a:srgbClr val="000000">
                      <a:alpha val="38000"/>
                    </a:srgbClr>
                  </a:outerShdw>
                </a:effectLst>
              </a:rPr>
              <a:t> Teachers  do  not  limit  themselves  to  the  time-table  only  but  are  always  available to  the  students. Mentor – ward  system  and  remedial classes are of great help.  </a:t>
            </a:r>
          </a:p>
          <a:p>
            <a:pPr lvl="1">
              <a:buFont typeface="Wingdings" pitchFamily="2" charset="2"/>
              <a:buChar char="Ø"/>
            </a:pPr>
            <a:r>
              <a:rPr lang="en-US" b="1" dirty="0" smtClean="0">
                <a:ln w="11430"/>
                <a:effectLst>
                  <a:outerShdw blurRad="50800" dist="39000" dir="5460000" algn="tl">
                    <a:srgbClr val="000000">
                      <a:alpha val="38000"/>
                    </a:srgbClr>
                  </a:outerShdw>
                </a:effectLst>
              </a:rPr>
              <a:t>Our  teachers  have  been  actively  involved  in  many  important  societies  of  college ,e.g. N.S.S.,N.C.C. ,W.S.C. , PTSA, E.O.C. Time-Table , Magazine, Green Society and NCWEB etc.</a:t>
            </a:r>
          </a:p>
          <a:p>
            <a:pPr lvl="1">
              <a:buNone/>
            </a:pPr>
            <a:r>
              <a:rPr lang="en-US" b="1" dirty="0" smtClean="0">
                <a:ln w="11430"/>
                <a:effectLst>
                  <a:outerShdw blurRad="50800" dist="39000" dir="5460000" algn="tl">
                    <a:srgbClr val="000000">
                      <a:alpha val="38000"/>
                    </a:srgbClr>
                  </a:outerShdw>
                </a:effectLst>
              </a:rPr>
              <a:t>  </a:t>
            </a:r>
            <a:endParaRPr lang="en-US" sz="2000" b="1" dirty="0" smtClean="0">
              <a:ln w="11430"/>
              <a:effectLst>
                <a:outerShdw blurRad="50800" dist="39000" dir="5460000" algn="tl">
                  <a:srgbClr val="000000">
                    <a:alpha val="38000"/>
                  </a:srgbClr>
                </a:outerShdw>
              </a:effectLst>
            </a:endParaRPr>
          </a:p>
          <a:p>
            <a:pPr>
              <a:buFont typeface="Wingdings" pitchFamily="2" charset="2"/>
              <a:buChar char="Ø"/>
            </a:pPr>
            <a:endParaRPr lang="en-US" sz="2800" b="1" dirty="0" smtClean="0">
              <a:ln w="11430"/>
              <a:effectLst>
                <a:outerShdw blurRad="50800" dist="39000" dir="5460000" algn="tl">
                  <a:srgbClr val="000000">
                    <a:alpha val="38000"/>
                  </a:srgbClr>
                </a:outerShdw>
              </a:effectLst>
            </a:endParaRPr>
          </a:p>
          <a:p>
            <a:pPr>
              <a:buNone/>
            </a:pPr>
            <a:endParaRPr lang="en-IN" sz="28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48680"/>
            <a:ext cx="8229600" cy="1224136"/>
          </a:xfrm>
        </p:spPr>
        <p:txBody>
          <a:bodyPr/>
          <a:lstStyle/>
          <a:p>
            <a:r>
              <a:rPr lang="en-IN" sz="3200" b="1" dirty="0" smtClean="0">
                <a:solidFill>
                  <a:srgbClr val="C00000"/>
                </a:solidFill>
              </a:rPr>
              <a:t>Percentage of lectures delivered and practical classes handled programme- wise by permanent and temporary faculty </a:t>
            </a:r>
            <a:endParaRPr lang="en-IN" sz="3200" b="1" dirty="0">
              <a:solidFill>
                <a:srgbClr val="C00000"/>
              </a:solidFill>
            </a:endParaRPr>
          </a:p>
        </p:txBody>
      </p:sp>
      <p:sp>
        <p:nvSpPr>
          <p:cNvPr id="3" name="Content Placeholder 2"/>
          <p:cNvSpPr>
            <a:spLocks noGrp="1"/>
          </p:cNvSpPr>
          <p:nvPr>
            <p:ph idx="1"/>
          </p:nvPr>
        </p:nvSpPr>
        <p:spPr>
          <a:xfrm>
            <a:off x="457200" y="2132856"/>
            <a:ext cx="8229600" cy="3993307"/>
          </a:xfrm>
        </p:spPr>
        <p:txBody>
          <a:bodyPr/>
          <a:lstStyle/>
          <a:p>
            <a:pPr>
              <a:buNone/>
            </a:pPr>
            <a:endParaRPr lang="en-US" sz="2800" b="1" dirty="0" smtClean="0"/>
          </a:p>
          <a:p>
            <a:pPr>
              <a:buNone/>
            </a:pPr>
            <a:endParaRPr lang="en-US" sz="2800" b="1" dirty="0" smtClean="0"/>
          </a:p>
          <a:p>
            <a:pPr>
              <a:buNone/>
            </a:pPr>
            <a:r>
              <a:rPr lang="en-US" sz="2800" b="1" dirty="0" smtClean="0"/>
              <a:t>Permanent Faculty : 10+6=16 (After 2016)</a:t>
            </a:r>
          </a:p>
          <a:p>
            <a:pPr>
              <a:buNone/>
            </a:pPr>
            <a:r>
              <a:rPr lang="en-US" sz="2800" b="1" dirty="0" smtClean="0"/>
              <a:t>                                    12+6=18 (Before 2016)</a:t>
            </a:r>
          </a:p>
          <a:p>
            <a:pPr>
              <a:buNone/>
            </a:pPr>
            <a:endParaRPr lang="en-US" sz="2800" b="1" dirty="0" smtClean="0"/>
          </a:p>
          <a:p>
            <a:pPr>
              <a:buNone/>
            </a:pPr>
            <a:r>
              <a:rPr lang="en-US" sz="2800" b="1" dirty="0" err="1" smtClean="0"/>
              <a:t>Adhoc</a:t>
            </a:r>
            <a:r>
              <a:rPr lang="en-US" sz="2800" b="1" dirty="0" smtClean="0"/>
              <a:t> : 12+6=18  (After 2016)</a:t>
            </a:r>
          </a:p>
          <a:p>
            <a:pPr>
              <a:buNone/>
            </a:pPr>
            <a:r>
              <a:rPr lang="en-IN" sz="2000" dirty="0" smtClean="0"/>
              <a:t>                    </a:t>
            </a:r>
            <a:r>
              <a:rPr lang="en-US" sz="2800" b="1" dirty="0" smtClean="0"/>
              <a:t>15+7= 22</a:t>
            </a:r>
            <a:r>
              <a:rPr lang="en-IN" sz="2800" dirty="0" smtClean="0"/>
              <a:t>  </a:t>
            </a:r>
            <a:r>
              <a:rPr lang="en-IN" sz="2800" b="1" dirty="0" smtClean="0"/>
              <a:t>( Before 2016)</a:t>
            </a:r>
            <a:endParaRPr lang="en-IN" sz="280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4704"/>
            <a:ext cx="8229600" cy="5361459"/>
          </a:xfrm>
        </p:spPr>
        <p:txBody>
          <a:bodyPr/>
          <a:lstStyle/>
          <a:p>
            <a:pPr algn="ctr">
              <a:buNone/>
            </a:pPr>
            <a:r>
              <a:rPr lang="en-IN" sz="4000" b="1" i="1" dirty="0" smtClean="0">
                <a:solidFill>
                  <a:srgbClr val="A50021"/>
                </a:solidFill>
              </a:rPr>
              <a:t>Strength of the Department</a:t>
            </a:r>
          </a:p>
          <a:p>
            <a:pPr algn="ctr"/>
            <a:endParaRPr lang="en-IN" b="1" i="1" dirty="0" smtClean="0"/>
          </a:p>
          <a:p>
            <a:pPr algn="ctr">
              <a:buNone/>
            </a:pPr>
            <a:r>
              <a:rPr lang="en-IN" b="1" u="sng" dirty="0" smtClean="0"/>
              <a:t>No. of students</a:t>
            </a:r>
          </a:p>
          <a:p>
            <a:pPr algn="ctr"/>
            <a:endParaRPr lang="en-IN" b="1" u="sng" dirty="0" smtClean="0"/>
          </a:p>
          <a:p>
            <a:pPr>
              <a:buFont typeface="Wingdings" pitchFamily="2" charset="2"/>
              <a:buChar char="Ø"/>
            </a:pPr>
            <a:r>
              <a:rPr lang="en-IN" b="1" dirty="0" smtClean="0"/>
              <a:t>Hindi </a:t>
            </a:r>
            <a:r>
              <a:rPr lang="en-IN" b="1" dirty="0" err="1" smtClean="0"/>
              <a:t>Hons</a:t>
            </a:r>
            <a:r>
              <a:rPr lang="en-IN" b="1" dirty="0" smtClean="0"/>
              <a:t>. : 130-170 approx.</a:t>
            </a:r>
          </a:p>
          <a:p>
            <a:pPr>
              <a:buFont typeface="Wingdings" pitchFamily="2" charset="2"/>
              <a:buChar char="Ø"/>
            </a:pPr>
            <a:r>
              <a:rPr lang="en-IN" b="1" dirty="0" smtClean="0"/>
              <a:t>B.A. (</a:t>
            </a:r>
            <a:r>
              <a:rPr lang="en-IN" b="1" dirty="0" err="1" smtClean="0"/>
              <a:t>Prog</a:t>
            </a:r>
            <a:r>
              <a:rPr lang="en-IN" b="1" dirty="0" smtClean="0"/>
              <a:t>.), B.com – </a:t>
            </a:r>
            <a:r>
              <a:rPr lang="en-IN" b="1" dirty="0" err="1" smtClean="0"/>
              <a:t>Prog</a:t>
            </a:r>
            <a:r>
              <a:rPr lang="en-IN" b="1" dirty="0" smtClean="0"/>
              <a:t>. : approx.700</a:t>
            </a:r>
          </a:p>
          <a:p>
            <a:pPr>
              <a:buFont typeface="Wingdings" pitchFamily="2" charset="2"/>
              <a:buChar char="Ø"/>
            </a:pPr>
            <a:r>
              <a:rPr lang="en-IN" b="1" dirty="0" smtClean="0"/>
              <a:t>   CTH for all Hon’s courses : 15 -17</a:t>
            </a:r>
          </a:p>
          <a:p>
            <a:pPr algn="ctr">
              <a:buFont typeface="Wingdings" pitchFamily="2" charset="2"/>
              <a:buChar char="Ø"/>
            </a:pPr>
            <a:endParaRPr lang="en-IN" sz="2400" b="1" dirty="0" smtClean="0"/>
          </a:p>
          <a:p>
            <a:endParaRPr lang="en-IN"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6712"/>
            <a:ext cx="8229600" cy="288032"/>
          </a:xfrm>
        </p:spPr>
        <p:txBody>
          <a:bodyPr/>
          <a:lstStyle/>
          <a:p>
            <a:r>
              <a:rPr lang="en-IN" sz="3600" b="1" i="1" dirty="0" smtClean="0">
                <a:solidFill>
                  <a:srgbClr val="A50021"/>
                </a:solidFill>
              </a:rPr>
              <a:t>Student- Teacher Ratio</a:t>
            </a:r>
            <a:endParaRPr lang="en-IN" sz="3600" b="1" i="1" dirty="0">
              <a:solidFill>
                <a:srgbClr val="A50021"/>
              </a:solidFill>
            </a:endParaRPr>
          </a:p>
        </p:txBody>
      </p:sp>
      <p:sp>
        <p:nvSpPr>
          <p:cNvPr id="3" name="Content Placeholder 2"/>
          <p:cNvSpPr>
            <a:spLocks noGrp="1"/>
          </p:cNvSpPr>
          <p:nvPr>
            <p:ph idx="1"/>
          </p:nvPr>
        </p:nvSpPr>
        <p:spPr>
          <a:xfrm>
            <a:off x="457200" y="2276872"/>
            <a:ext cx="8229600" cy="792088"/>
          </a:xfrm>
        </p:spPr>
        <p:txBody>
          <a:bodyPr/>
          <a:lstStyle/>
          <a:p>
            <a:pPr algn="ctr">
              <a:buFont typeface="Wingdings" pitchFamily="2" charset="2"/>
              <a:buChar char="Ø"/>
            </a:pPr>
            <a:r>
              <a:rPr lang="en-IN" b="1" dirty="0" smtClean="0"/>
              <a:t>Hon’s – 25 : 1</a:t>
            </a:r>
          </a:p>
          <a:p>
            <a:pPr algn="ctr">
              <a:buNone/>
            </a:pPr>
            <a:endParaRPr lang="en-IN" b="1" dirty="0" smtClean="0"/>
          </a:p>
          <a:p>
            <a:pPr algn="ctr">
              <a:buFont typeface="Wingdings" pitchFamily="2" charset="2"/>
              <a:buChar char="Ø"/>
            </a:pPr>
            <a:r>
              <a:rPr lang="en-IN" b="1" dirty="0" smtClean="0"/>
              <a:t>B.A. </a:t>
            </a:r>
            <a:r>
              <a:rPr lang="en-IN" b="1" dirty="0" err="1" smtClean="0"/>
              <a:t>Prog</a:t>
            </a:r>
            <a:r>
              <a:rPr lang="en-IN" b="1" dirty="0" smtClean="0"/>
              <a:t>. – 60 : 1</a:t>
            </a:r>
          </a:p>
          <a:p>
            <a:pPr algn="ctr">
              <a:buNone/>
            </a:pPr>
            <a:endParaRPr lang="en-IN" b="1" dirty="0" smtClean="0"/>
          </a:p>
          <a:p>
            <a:pPr algn="ctr">
              <a:buFont typeface="Wingdings" pitchFamily="2" charset="2"/>
              <a:buChar char="Ø"/>
            </a:pPr>
            <a:r>
              <a:rPr lang="en-IN" b="1" dirty="0" smtClean="0"/>
              <a:t>B.COM. – 28 : 1</a:t>
            </a:r>
            <a:endParaRPr lang="en-IN" b="1"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476673"/>
            <a:ext cx="9144000" cy="4968552"/>
          </a:xfrm>
        </p:spPr>
        <p:txBody>
          <a:bodyPr/>
          <a:lstStyle/>
          <a:p>
            <a:pPr algn="ctr">
              <a:buNone/>
            </a:pPr>
            <a:r>
              <a:rPr lang="en-IN" sz="4800" b="1" dirty="0" smtClean="0">
                <a:latin typeface="Britannic Bold" pitchFamily="34" charset="0"/>
              </a:rPr>
              <a:t>  </a:t>
            </a:r>
            <a:r>
              <a:rPr lang="en-IN" sz="4800" b="1" dirty="0" smtClean="0">
                <a:solidFill>
                  <a:srgbClr val="A50021"/>
                </a:solidFill>
                <a:latin typeface="Britannic Bold" pitchFamily="34" charset="0"/>
              </a:rPr>
              <a:t>DIVERSITY  OF  STUDENTS</a:t>
            </a:r>
          </a:p>
          <a:p>
            <a:pPr algn="ctr">
              <a:buNone/>
            </a:pPr>
            <a:r>
              <a:rPr lang="en-IN" sz="2800" b="1" dirty="0" smtClean="0">
                <a:solidFill>
                  <a:srgbClr val="A50021"/>
                </a:solidFill>
              </a:rPr>
              <a:t>Hindi </a:t>
            </a:r>
            <a:r>
              <a:rPr lang="en-IN" sz="2800" b="1" dirty="0" err="1" smtClean="0">
                <a:solidFill>
                  <a:srgbClr val="A50021"/>
                </a:solidFill>
              </a:rPr>
              <a:t>Hons</a:t>
            </a:r>
            <a:r>
              <a:rPr lang="en-IN" sz="2800" b="1" dirty="0" smtClean="0">
                <a:solidFill>
                  <a:srgbClr val="A50021"/>
                </a:solidFill>
              </a:rPr>
              <a:t>. has a very diverse group of   </a:t>
            </a:r>
          </a:p>
          <a:p>
            <a:pPr algn="ctr">
              <a:buNone/>
            </a:pPr>
            <a:r>
              <a:rPr lang="en-IN" sz="2800" b="1" dirty="0" smtClean="0">
                <a:solidFill>
                  <a:srgbClr val="A50021"/>
                </a:solidFill>
              </a:rPr>
              <a:t>   students </a:t>
            </a:r>
          </a:p>
          <a:p>
            <a:pPr algn="ctr">
              <a:buNone/>
            </a:pPr>
            <a:endParaRPr lang="en-IN" sz="2800" b="1" dirty="0" smtClean="0"/>
          </a:p>
          <a:p>
            <a:pPr algn="ctr">
              <a:buFont typeface="Wingdings" pitchFamily="2" charset="2"/>
              <a:buChar char="Ø"/>
            </a:pPr>
            <a:r>
              <a:rPr lang="en-IN" sz="2800" b="1" dirty="0" smtClean="0"/>
              <a:t> Students from Economically weaker sections-75%</a:t>
            </a:r>
          </a:p>
          <a:p>
            <a:pPr algn="ctr">
              <a:buNone/>
            </a:pPr>
            <a:r>
              <a:rPr lang="en-IN" sz="1600" b="1" dirty="0" smtClean="0"/>
              <a:t>( Monthly income </a:t>
            </a:r>
            <a:r>
              <a:rPr lang="en-IN" sz="1600" b="1" dirty="0" err="1" smtClean="0"/>
              <a:t>upto</a:t>
            </a:r>
            <a:r>
              <a:rPr lang="en-IN" sz="1600" b="1" dirty="0" smtClean="0"/>
              <a:t> 10,000/- )</a:t>
            </a:r>
          </a:p>
          <a:p>
            <a:pPr algn="ctr">
              <a:buFont typeface="Wingdings" pitchFamily="2" charset="2"/>
              <a:buChar char="Ø"/>
            </a:pPr>
            <a:r>
              <a:rPr lang="en-IN" sz="2800" b="1" dirty="0" smtClean="0"/>
              <a:t> Students from Very traditional Background-85%</a:t>
            </a:r>
          </a:p>
          <a:p>
            <a:pPr algn="ctr">
              <a:buNone/>
            </a:pPr>
            <a:r>
              <a:rPr lang="en-IN" sz="1600" b="1" dirty="0" smtClean="0"/>
              <a:t>( Extended joint-family) </a:t>
            </a:r>
          </a:p>
          <a:p>
            <a:pPr algn="ctr">
              <a:buFont typeface="Wingdings" pitchFamily="2" charset="2"/>
              <a:buChar char="Ø"/>
            </a:pPr>
            <a:r>
              <a:rPr lang="en-IN" sz="2800" b="1" dirty="0" smtClean="0"/>
              <a:t>Students from educated background-15%</a:t>
            </a:r>
          </a:p>
          <a:p>
            <a:pPr algn="ctr">
              <a:buNone/>
            </a:pPr>
            <a:r>
              <a:rPr lang="en-IN" sz="1600" b="1" dirty="0" smtClean="0"/>
              <a:t>( Parent’s education </a:t>
            </a:r>
            <a:r>
              <a:rPr lang="en-IN" sz="1600" b="1" dirty="0" err="1" smtClean="0"/>
              <a:t>upto</a:t>
            </a:r>
            <a:r>
              <a:rPr lang="en-IN" sz="1600" b="1" dirty="0" smtClean="0"/>
              <a:t> Graduation )</a:t>
            </a:r>
          </a:p>
          <a:p>
            <a:pPr algn="ctr">
              <a:buFont typeface="Wingdings" pitchFamily="2" charset="2"/>
              <a:buChar char="Ø"/>
            </a:pPr>
            <a:r>
              <a:rPr lang="en-IN" sz="2800" b="1" dirty="0" smtClean="0"/>
              <a:t> First generation students going for higher education-70% </a:t>
            </a:r>
          </a:p>
          <a:p>
            <a:pPr algn="ctr">
              <a:buNone/>
            </a:pPr>
            <a:r>
              <a:rPr lang="en-IN" sz="2800" b="1" dirty="0" smtClean="0"/>
              <a:t> </a:t>
            </a:r>
            <a:endParaRPr lang="en-IN" sz="2800"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0" y="476672"/>
          <a:ext cx="9144000" cy="5976664"/>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170"/>
          <p:cNvSpPr>
            <a:spLocks noGrp="1" noChangeArrowheads="1"/>
          </p:cNvSpPr>
          <p:nvPr>
            <p:ph type="ctrTitle"/>
          </p:nvPr>
        </p:nvSpPr>
        <p:spPr>
          <a:xfrm>
            <a:off x="3132138" y="4652963"/>
            <a:ext cx="5656262" cy="1038225"/>
          </a:xfrm>
        </p:spPr>
        <p:txBody>
          <a:bodyPr/>
          <a:lstStyle/>
          <a:p>
            <a:pPr algn="r" eaLnBrk="1" hangingPunct="1"/>
            <a:r>
              <a:rPr lang="es-UY" sz="4000" b="1" i="1" dirty="0" smtClean="0">
                <a:solidFill>
                  <a:schemeClr val="bg1"/>
                </a:solidFill>
              </a:rPr>
              <a:t/>
            </a:r>
            <a:br>
              <a:rPr lang="es-UY" sz="4000" b="1" i="1" dirty="0" smtClean="0">
                <a:solidFill>
                  <a:schemeClr val="bg1"/>
                </a:solidFill>
              </a:rPr>
            </a:br>
            <a:r>
              <a:rPr lang="es-UY" sz="4000" b="1" i="1" dirty="0" smtClean="0">
                <a:solidFill>
                  <a:schemeClr val="bg1"/>
                </a:solidFill>
              </a:rPr>
              <a:t>HINDI  DEPARTMENT</a:t>
            </a:r>
            <a:br>
              <a:rPr lang="es-UY" sz="4000" b="1" i="1" dirty="0" smtClean="0">
                <a:solidFill>
                  <a:schemeClr val="bg1"/>
                </a:solidFill>
              </a:rPr>
            </a:br>
            <a:r>
              <a:rPr lang="es-UY" sz="4000" b="1" i="1" dirty="0" smtClean="0">
                <a:solidFill>
                  <a:schemeClr val="bg1"/>
                </a:solidFill>
              </a:rPr>
              <a:t/>
            </a:r>
            <a:br>
              <a:rPr lang="es-UY" sz="4000" b="1" i="1" dirty="0" smtClean="0">
                <a:solidFill>
                  <a:schemeClr val="bg1"/>
                </a:solidFill>
              </a:rPr>
            </a:br>
            <a:r>
              <a:rPr lang="es-UY" sz="4000" b="1" i="1" dirty="0" err="1" smtClean="0">
                <a:solidFill>
                  <a:schemeClr val="bg1"/>
                </a:solidFill>
              </a:rPr>
              <a:t>Report</a:t>
            </a:r>
            <a:r>
              <a:rPr lang="es-UY" sz="4000" b="1" i="1" dirty="0" smtClean="0">
                <a:solidFill>
                  <a:schemeClr val="bg1"/>
                </a:solidFill>
              </a:rPr>
              <a:t> -2015-17</a:t>
            </a:r>
            <a:endParaRPr lang="es-ES" sz="4000" b="1" i="1" dirty="0" smtClean="0">
              <a:solidFill>
                <a:schemeClr val="bg1"/>
              </a:solidFill>
            </a:endParaRPr>
          </a:p>
        </p:txBody>
      </p:sp>
      <p:sp>
        <p:nvSpPr>
          <p:cNvPr id="2051" name="Rectangle 170"/>
          <p:cNvSpPr txBox="1">
            <a:spLocks noChangeArrowheads="1"/>
          </p:cNvSpPr>
          <p:nvPr/>
        </p:nvSpPr>
        <p:spPr bwMode="auto">
          <a:xfrm>
            <a:off x="3851275" y="5445125"/>
            <a:ext cx="4864100" cy="973138"/>
          </a:xfrm>
          <a:prstGeom prst="rect">
            <a:avLst/>
          </a:prstGeom>
          <a:noFill/>
          <a:ln w="9525">
            <a:noFill/>
            <a:miter lim="800000"/>
            <a:headEnd/>
            <a:tailEnd/>
          </a:ln>
          <a:effectLst/>
        </p:spPr>
        <p:txBody>
          <a:bodyPr anchor="ctr"/>
          <a:lstStyle/>
          <a:p>
            <a:pPr algn="r"/>
            <a:endParaRPr lang="es-ES" sz="2400" b="1" dirty="0">
              <a:solidFill>
                <a:schemeClr val="bg1"/>
              </a:solidFill>
            </a:endParaRPr>
          </a:p>
        </p:txBody>
      </p:sp>
      <p:sp>
        <p:nvSpPr>
          <p:cNvPr id="4" name="TextBox 3"/>
          <p:cNvSpPr txBox="1"/>
          <p:nvPr/>
        </p:nvSpPr>
        <p:spPr>
          <a:xfrm>
            <a:off x="395536" y="476672"/>
            <a:ext cx="8424936" cy="400110"/>
          </a:xfrm>
          <a:prstGeom prst="rect">
            <a:avLst/>
          </a:prstGeom>
          <a:noFill/>
        </p:spPr>
        <p:txBody>
          <a:bodyPr wrap="square" rtlCol="0">
            <a:spAutoFit/>
          </a:bodyPr>
          <a:lstStyle/>
          <a:p>
            <a:pPr algn="ctr"/>
            <a:r>
              <a:rPr lang="en-IN" sz="2000" b="1" dirty="0" smtClean="0">
                <a:solidFill>
                  <a:srgbClr val="C00000"/>
                </a:solidFill>
              </a:rPr>
              <a:t>COURSES OFFERED</a:t>
            </a:r>
            <a:endParaRPr lang="en-IN" b="1" dirty="0">
              <a:solidFill>
                <a:srgbClr val="C00000"/>
              </a:solidFill>
            </a:endParaRPr>
          </a:p>
        </p:txBody>
      </p:sp>
      <p:sp>
        <p:nvSpPr>
          <p:cNvPr id="5" name="TextBox 4"/>
          <p:cNvSpPr txBox="1"/>
          <p:nvPr/>
        </p:nvSpPr>
        <p:spPr>
          <a:xfrm>
            <a:off x="323528" y="980728"/>
            <a:ext cx="8496943" cy="4801314"/>
          </a:xfrm>
          <a:prstGeom prst="rect">
            <a:avLst/>
          </a:prstGeom>
          <a:noFill/>
        </p:spPr>
        <p:txBody>
          <a:bodyPr wrap="square" rtlCol="0">
            <a:spAutoFit/>
          </a:bodyPr>
          <a:lstStyle/>
          <a:p>
            <a:endParaRPr lang="en-IN" b="1" dirty="0" smtClean="0"/>
          </a:p>
          <a:p>
            <a:pPr marL="342900" indent="-342900">
              <a:buFont typeface="+mj-lt"/>
              <a:buAutoNum type="romanLcPeriod"/>
            </a:pPr>
            <a:r>
              <a:rPr lang="en-IN" b="1" dirty="0" smtClean="0"/>
              <a:t>Hindi Department teaches :-</a:t>
            </a:r>
          </a:p>
          <a:p>
            <a:pPr marL="342900" indent="-342900"/>
            <a:endParaRPr lang="en-IN" b="1" dirty="0" smtClean="0"/>
          </a:p>
          <a:p>
            <a:pPr marL="342900" indent="-342900">
              <a:buFont typeface="+mj-lt"/>
              <a:buAutoNum type="alphaLcParenR"/>
            </a:pPr>
            <a:r>
              <a:rPr lang="en-IN" b="1" dirty="0" smtClean="0"/>
              <a:t>B.A. HONS.</a:t>
            </a:r>
          </a:p>
          <a:p>
            <a:pPr marL="342900" indent="-342900">
              <a:buFont typeface="+mj-lt"/>
              <a:buAutoNum type="alphaLcParenR"/>
            </a:pPr>
            <a:endParaRPr lang="en-IN" b="1" dirty="0" smtClean="0"/>
          </a:p>
          <a:p>
            <a:pPr marL="342900" indent="-342900">
              <a:buFont typeface="+mj-lt"/>
              <a:buAutoNum type="alphaLcParenR"/>
            </a:pPr>
            <a:r>
              <a:rPr lang="en-IN" b="1" dirty="0" smtClean="0"/>
              <a:t>B.A. PROGRAMME – 1</a:t>
            </a:r>
            <a:r>
              <a:rPr lang="en-IN" b="1" baseline="30000" dirty="0" smtClean="0"/>
              <a:t>st</a:t>
            </a:r>
            <a:r>
              <a:rPr lang="en-IN" b="1" dirty="0" smtClean="0"/>
              <a:t> year+ 2</a:t>
            </a:r>
            <a:r>
              <a:rPr lang="en-IN" b="1" baseline="30000" dirty="0" smtClean="0"/>
              <a:t>nd</a:t>
            </a:r>
            <a:r>
              <a:rPr lang="en-IN" b="1" dirty="0" smtClean="0"/>
              <a:t> year (1</a:t>
            </a:r>
            <a:r>
              <a:rPr lang="en-IN" b="1" baseline="30000" dirty="0" smtClean="0"/>
              <a:t>st</a:t>
            </a:r>
            <a:r>
              <a:rPr lang="en-IN" b="1" dirty="0" smtClean="0"/>
              <a:t>,2</a:t>
            </a:r>
            <a:r>
              <a:rPr lang="en-IN" b="1" baseline="30000" dirty="0" smtClean="0"/>
              <a:t>nd</a:t>
            </a:r>
            <a:r>
              <a:rPr lang="en-IN" b="1" dirty="0" smtClean="0"/>
              <a:t>,3</a:t>
            </a:r>
            <a:r>
              <a:rPr lang="en-IN" b="1" baseline="30000" dirty="0" smtClean="0"/>
              <a:t>rd</a:t>
            </a:r>
            <a:r>
              <a:rPr lang="en-IN" b="1" dirty="0" smtClean="0"/>
              <a:t> &amp; 4</a:t>
            </a:r>
            <a:r>
              <a:rPr lang="en-IN" b="1" baseline="30000" dirty="0" smtClean="0"/>
              <a:t>th</a:t>
            </a:r>
            <a:r>
              <a:rPr lang="en-IN" b="1" dirty="0" smtClean="0"/>
              <a:t> semester) HINDI ‘B’   &amp;  ‘C’</a:t>
            </a:r>
          </a:p>
          <a:p>
            <a:pPr marL="342900" indent="-342900">
              <a:buFont typeface="+mj-lt"/>
              <a:buAutoNum type="alphaLcParenR"/>
            </a:pPr>
            <a:endParaRPr lang="en-IN" b="1" dirty="0" smtClean="0"/>
          </a:p>
          <a:p>
            <a:pPr marL="342900" indent="-342900">
              <a:buFont typeface="+mj-lt"/>
              <a:buAutoNum type="alphaLcParenR"/>
            </a:pPr>
            <a:r>
              <a:rPr lang="en-IN" b="1" dirty="0" smtClean="0"/>
              <a:t>B.COM.PROGRAMME – 1</a:t>
            </a:r>
            <a:r>
              <a:rPr lang="en-IN" b="1" baseline="30000" dirty="0" smtClean="0"/>
              <a:t>ST</a:t>
            </a:r>
            <a:r>
              <a:rPr lang="en-IN" b="1" dirty="0" smtClean="0"/>
              <a:t> year + 2</a:t>
            </a:r>
            <a:r>
              <a:rPr lang="en-IN" b="1" baseline="30000" dirty="0" smtClean="0"/>
              <a:t>ND </a:t>
            </a:r>
            <a:r>
              <a:rPr lang="en-IN" b="1" dirty="0" smtClean="0"/>
              <a:t> year(2</a:t>
            </a:r>
            <a:r>
              <a:rPr lang="en-IN" b="1" baseline="30000" dirty="0" smtClean="0"/>
              <a:t>nd</a:t>
            </a:r>
            <a:r>
              <a:rPr lang="en-IN" b="1" dirty="0" smtClean="0"/>
              <a:t> &amp; 3</a:t>
            </a:r>
            <a:r>
              <a:rPr lang="en-IN" b="1" baseline="30000" dirty="0" smtClean="0"/>
              <a:t>rd</a:t>
            </a:r>
            <a:r>
              <a:rPr lang="en-IN" b="1" dirty="0" smtClean="0"/>
              <a:t> semester) HINDI ‘B’&amp;’C’</a:t>
            </a:r>
          </a:p>
          <a:p>
            <a:pPr marL="342900" indent="-342900">
              <a:buFont typeface="+mj-lt"/>
              <a:buAutoNum type="alphaLcParenR"/>
            </a:pPr>
            <a:endParaRPr lang="en-IN" b="1" dirty="0" smtClean="0"/>
          </a:p>
          <a:p>
            <a:pPr marL="342900" indent="-342900">
              <a:buFont typeface="+mj-lt"/>
              <a:buAutoNum type="alphaLcParenR"/>
            </a:pPr>
            <a:r>
              <a:rPr lang="en-IN" b="1" dirty="0" smtClean="0"/>
              <a:t>CTH Hindi ( Compulsory test in Hindi for students who have done Hindi </a:t>
            </a:r>
            <a:r>
              <a:rPr lang="en-IN" b="1" dirty="0" err="1" smtClean="0"/>
              <a:t>upto</a:t>
            </a:r>
            <a:r>
              <a:rPr lang="en-IN" b="1" dirty="0" smtClean="0"/>
              <a:t> or below class VII ) for all honours and B.A.&amp; </a:t>
            </a:r>
            <a:r>
              <a:rPr lang="en-IN" b="1" dirty="0" err="1" smtClean="0"/>
              <a:t>B.COM.Prgm</a:t>
            </a:r>
            <a:endParaRPr lang="en-IN" b="1" dirty="0" smtClean="0"/>
          </a:p>
          <a:p>
            <a:pPr marL="342900" indent="-342900">
              <a:buFont typeface="+mj-lt"/>
              <a:buAutoNum type="alphaLcParenR"/>
            </a:pPr>
            <a:endParaRPr lang="en-IN" b="1" dirty="0" smtClean="0"/>
          </a:p>
          <a:p>
            <a:pPr marL="342900" indent="-342900">
              <a:buFont typeface="+mj-lt"/>
              <a:buAutoNum type="alphaLcParenR"/>
            </a:pPr>
            <a:r>
              <a:rPr lang="en-IN" b="1" dirty="0" smtClean="0"/>
              <a:t>Skill Enhancement Course to Hindi </a:t>
            </a:r>
            <a:r>
              <a:rPr lang="en-IN" b="1" dirty="0" err="1" smtClean="0"/>
              <a:t>Hons</a:t>
            </a:r>
            <a:r>
              <a:rPr lang="en-IN" b="1" dirty="0" smtClean="0"/>
              <a:t> .</a:t>
            </a:r>
          </a:p>
          <a:p>
            <a:pPr marL="342900" indent="-342900">
              <a:buFont typeface="+mj-lt"/>
              <a:buAutoNum type="alphaLcParenR"/>
            </a:pPr>
            <a:endParaRPr lang="en-IN" b="1" dirty="0" smtClean="0"/>
          </a:p>
          <a:p>
            <a:pPr marL="342900" indent="-342900">
              <a:buFont typeface="+mj-lt"/>
              <a:buAutoNum type="alphaLcParenR"/>
            </a:pPr>
            <a:r>
              <a:rPr lang="en-IN" b="1" dirty="0" smtClean="0"/>
              <a:t>EVS to Hindi Hon’s &amp; BA </a:t>
            </a:r>
            <a:r>
              <a:rPr lang="en-IN" b="1" dirty="0" err="1" smtClean="0"/>
              <a:t>Prgm</a:t>
            </a:r>
            <a:r>
              <a:rPr lang="en-IN" b="1" dirty="0" smtClean="0"/>
              <a:t>(2015 – 2018)</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8229600" cy="504056"/>
          </a:xfrm>
        </p:spPr>
        <p:txBody>
          <a:bodyPr/>
          <a:lstStyle/>
          <a:p>
            <a:r>
              <a:rPr lang="en-IN" sz="3200" b="1" dirty="0" smtClean="0">
                <a:solidFill>
                  <a:schemeClr val="tx1"/>
                </a:solidFill>
              </a:rPr>
              <a:t/>
            </a:r>
            <a:br>
              <a:rPr lang="en-IN" sz="3200" b="1" dirty="0" smtClean="0">
                <a:solidFill>
                  <a:schemeClr val="tx1"/>
                </a:solidFill>
              </a:rPr>
            </a:br>
            <a:r>
              <a:rPr lang="en-IN" sz="3200" b="1" dirty="0" smtClean="0">
                <a:solidFill>
                  <a:schemeClr val="tx1"/>
                </a:solidFill>
              </a:rPr>
              <a:t/>
            </a:r>
            <a:br>
              <a:rPr lang="en-IN" sz="3200" b="1" dirty="0" smtClean="0">
                <a:solidFill>
                  <a:schemeClr val="tx1"/>
                </a:solidFill>
              </a:rPr>
            </a:br>
            <a:r>
              <a:rPr lang="en-IN" sz="3200" b="1" dirty="0" smtClean="0">
                <a:solidFill>
                  <a:schemeClr val="tx1"/>
                </a:solidFill>
              </a:rPr>
              <a:t>DIVERSE  GROUP  OF  STUDENTS </a:t>
            </a:r>
            <a:r>
              <a:rPr lang="en-IN" b="1" dirty="0" smtClean="0">
                <a:solidFill>
                  <a:schemeClr val="accent2">
                    <a:lumMod val="60000"/>
                    <a:lumOff val="40000"/>
                  </a:schemeClr>
                </a:solidFill>
              </a:rPr>
              <a:t/>
            </a:r>
            <a:br>
              <a:rPr lang="en-IN" b="1" dirty="0" smtClean="0">
                <a:solidFill>
                  <a:schemeClr val="accent2">
                    <a:lumMod val="60000"/>
                    <a:lumOff val="40000"/>
                  </a:schemeClr>
                </a:solidFill>
              </a:rPr>
            </a:br>
            <a:endParaRPr lang="en-IN" dirty="0"/>
          </a:p>
        </p:txBody>
      </p:sp>
      <p:graphicFrame>
        <p:nvGraphicFramePr>
          <p:cNvPr id="4" name="Content Placeholder 3"/>
          <p:cNvGraphicFramePr>
            <a:graphicFrameLocks noGrp="1"/>
          </p:cNvGraphicFramePr>
          <p:nvPr>
            <p:ph idx="1"/>
          </p:nvPr>
        </p:nvGraphicFramePr>
        <p:xfrm>
          <a:off x="467544" y="1052736"/>
          <a:ext cx="8229600" cy="500062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p:cNvGraphicFramePr/>
          <p:nvPr/>
        </p:nvGraphicFramePr>
        <p:xfrm>
          <a:off x="3347864" y="1556792"/>
          <a:ext cx="4824536" cy="223224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p:cNvGraphicFramePr/>
          <p:nvPr/>
        </p:nvGraphicFramePr>
        <p:xfrm>
          <a:off x="4953000" y="3429000"/>
          <a:ext cx="3651448" cy="2808312"/>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nvPr>
        </p:nvGraphicFramePr>
        <p:xfrm>
          <a:off x="381000" y="1371600"/>
          <a:ext cx="4114800" cy="2057400"/>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4"/>
          <p:cNvSpPr/>
          <p:nvPr/>
        </p:nvSpPr>
        <p:spPr>
          <a:xfrm>
            <a:off x="0" y="332656"/>
            <a:ext cx="9144000" cy="646331"/>
          </a:xfrm>
          <a:prstGeom prst="rect">
            <a:avLst/>
          </a:prstGeom>
          <a:noFill/>
        </p:spPr>
        <p:txBody>
          <a:bodyPr wrap="square" lIns="91440" tIns="45720" rIns="91440" bIns="45720">
            <a:spAutoFit/>
          </a:bodyPr>
          <a:lstStyle/>
          <a:p>
            <a:pPr algn="ctr"/>
            <a:r>
              <a:rPr lang="en-US" sz="3600" b="1" spc="300" dirty="0" smtClean="0">
                <a:ln w="11430" cmpd="sng">
                  <a:solidFill>
                    <a:schemeClr val="accent1">
                      <a:tint val="10000"/>
                    </a:schemeClr>
                  </a:solidFill>
                  <a:prstDash val="solid"/>
                  <a:miter lim="800000"/>
                </a:ln>
                <a:solidFill>
                  <a:srgbClr val="C00000"/>
                </a:solidFill>
                <a:effectLst>
                  <a:glow rad="45500">
                    <a:schemeClr val="accent1">
                      <a:satMod val="220000"/>
                      <a:alpha val="35000"/>
                    </a:schemeClr>
                  </a:glow>
                </a:effectLst>
              </a:rPr>
              <a:t>HINDI AND NON-HINDI REGION </a:t>
            </a:r>
            <a:endParaRPr lang="en-US" sz="3600" b="1" cap="none" spc="300" dirty="0">
              <a:ln w="11430" cmpd="sng">
                <a:solidFill>
                  <a:schemeClr val="accent1">
                    <a:tint val="10000"/>
                  </a:schemeClr>
                </a:solidFill>
                <a:prstDash val="solid"/>
                <a:miter lim="800000"/>
              </a:ln>
              <a:solidFill>
                <a:srgbClr val="C00000"/>
              </a:solidFill>
              <a:effectLst>
                <a:glow rad="45500">
                  <a:schemeClr val="accent1">
                    <a:satMod val="220000"/>
                    <a:alpha val="35000"/>
                  </a:schemeClr>
                </a:glow>
              </a:effectLst>
            </a:endParaRPr>
          </a:p>
        </p:txBody>
      </p:sp>
      <p:graphicFrame>
        <p:nvGraphicFramePr>
          <p:cNvPr id="7" name="Chart 6"/>
          <p:cNvGraphicFramePr/>
          <p:nvPr/>
        </p:nvGraphicFramePr>
        <p:xfrm>
          <a:off x="381000" y="980728"/>
          <a:ext cx="4118992" cy="266429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p:cNvGraphicFramePr/>
          <p:nvPr/>
        </p:nvGraphicFramePr>
        <p:xfrm>
          <a:off x="4572000" y="980728"/>
          <a:ext cx="4392488" cy="252028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Chart 9"/>
          <p:cNvGraphicFramePr/>
          <p:nvPr/>
        </p:nvGraphicFramePr>
        <p:xfrm>
          <a:off x="395536" y="3645024"/>
          <a:ext cx="3672408" cy="230425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3" name="Chart 12"/>
          <p:cNvGraphicFramePr/>
          <p:nvPr/>
        </p:nvGraphicFramePr>
        <p:xfrm>
          <a:off x="4067944" y="3501008"/>
          <a:ext cx="5076056" cy="2880320"/>
        </p:xfrm>
        <a:graphic>
          <a:graphicData uri="http://schemas.openxmlformats.org/drawingml/2006/chart">
            <c:chart xmlns:c="http://schemas.openxmlformats.org/drawingml/2006/chart" xmlns:r="http://schemas.openxmlformats.org/officeDocument/2006/relationships" r:id="rId6"/>
          </a:graphicData>
        </a:graphic>
      </p:graphicFrame>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4704"/>
            <a:ext cx="8229600" cy="5361459"/>
          </a:xfrm>
        </p:spPr>
        <p:txBody>
          <a:bodyPr/>
          <a:lstStyle/>
          <a:p>
            <a:pPr algn="ctr"/>
            <a:r>
              <a:rPr lang="en-IN" b="1" dirty="0" smtClean="0"/>
              <a:t>CAT. ’A’</a:t>
            </a:r>
          </a:p>
          <a:p>
            <a:pPr algn="ctr">
              <a:buNone/>
            </a:pPr>
            <a:r>
              <a:rPr lang="en-IN" sz="2400" b="1" dirty="0" smtClean="0"/>
              <a:t> HINDI SPEAKING STATES</a:t>
            </a:r>
          </a:p>
          <a:p>
            <a:pPr algn="ctr">
              <a:buNone/>
            </a:pPr>
            <a:endParaRPr lang="en-IN" b="1" dirty="0" smtClean="0"/>
          </a:p>
          <a:p>
            <a:pPr algn="ctr"/>
            <a:r>
              <a:rPr lang="en-IN" b="1" dirty="0" smtClean="0"/>
              <a:t>CAT. ’B’</a:t>
            </a:r>
          </a:p>
          <a:p>
            <a:pPr algn="ctr">
              <a:buNone/>
            </a:pPr>
            <a:r>
              <a:rPr lang="en-IN" b="1" dirty="0" smtClean="0"/>
              <a:t>  </a:t>
            </a:r>
            <a:r>
              <a:rPr lang="en-IN" sz="2400" b="1" dirty="0" smtClean="0"/>
              <a:t>STATES WHICH ARE ADJOINING HINDI - SPEAKING STATES e.g. MAHARASHTRA</a:t>
            </a:r>
          </a:p>
          <a:p>
            <a:pPr algn="ctr">
              <a:buNone/>
            </a:pPr>
            <a:endParaRPr lang="en-IN" b="1" dirty="0" smtClean="0"/>
          </a:p>
          <a:p>
            <a:pPr algn="ctr"/>
            <a:r>
              <a:rPr lang="en-IN" b="1" dirty="0" smtClean="0"/>
              <a:t>CAT.’C’</a:t>
            </a:r>
          </a:p>
          <a:p>
            <a:pPr algn="ctr">
              <a:buNone/>
            </a:pPr>
            <a:r>
              <a:rPr lang="en-IN" b="1" dirty="0" smtClean="0"/>
              <a:t>  </a:t>
            </a:r>
            <a:r>
              <a:rPr lang="en-IN" sz="2400" b="1" dirty="0" smtClean="0"/>
              <a:t>SOUTHERN  STATES</a:t>
            </a:r>
          </a:p>
          <a:p>
            <a:pPr algn="ctr">
              <a:buNone/>
            </a:pPr>
            <a:r>
              <a:rPr lang="en-IN" sz="2400" b="1" dirty="0" smtClean="0"/>
              <a:t>     </a:t>
            </a:r>
            <a:r>
              <a:rPr lang="en-IN" sz="2400" b="1" dirty="0" err="1" smtClean="0"/>
              <a:t>e.g.TAMILNADU</a:t>
            </a:r>
            <a:r>
              <a:rPr lang="en-IN" sz="2400" b="1" dirty="0" smtClean="0"/>
              <a:t>, KERALA etc.</a:t>
            </a:r>
          </a:p>
          <a:p>
            <a:endParaRPr lang="en-IN"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idx="1"/>
          </p:nvPr>
        </p:nvSpPr>
        <p:spPr>
          <a:xfrm>
            <a:off x="457200" y="549275"/>
            <a:ext cx="8229600" cy="5576888"/>
          </a:xfrm>
        </p:spPr>
        <p:txBody>
          <a:bodyPr/>
          <a:lstStyle/>
          <a:p>
            <a:pPr algn="ctr">
              <a:buNone/>
            </a:pPr>
            <a:r>
              <a:rPr lang="en-US" sz="2800" b="1" dirty="0" smtClean="0">
                <a:ln w="1905"/>
                <a:solidFill>
                  <a:srgbClr val="C00000"/>
                </a:solidFill>
                <a:effectLst>
                  <a:innerShdw blurRad="69850" dist="43180" dir="5400000">
                    <a:srgbClr val="000000">
                      <a:alpha val="65000"/>
                    </a:srgbClr>
                  </a:innerShdw>
                </a:effectLst>
                <a:latin typeface="Britannic Bold" pitchFamily="34" charset="0"/>
              </a:rPr>
              <a:t>SOME  IMPORTANT PROJECTS  DONE  BY  THE  STUDENTS </a:t>
            </a:r>
          </a:p>
          <a:p>
            <a:pPr algn="ctr">
              <a:buNone/>
            </a:pPr>
            <a:endParaRPr 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a:buFont typeface="Wingdings" pitchFamily="2" charset="2"/>
              <a:buChar char="Ø"/>
            </a:pPr>
            <a:r>
              <a:rPr lang="en-US" sz="2400" b="1" dirty="0" smtClean="0">
                <a:ln w="1905"/>
                <a:solidFill>
                  <a:schemeClr val="tx1">
                    <a:lumMod val="95000"/>
                  </a:schemeClr>
                </a:solidFill>
                <a:effectLst>
                  <a:innerShdw blurRad="69850" dist="43180" dir="5400000">
                    <a:srgbClr val="000000">
                      <a:alpha val="65000"/>
                    </a:srgbClr>
                  </a:innerShdw>
                </a:effectLst>
              </a:rPr>
              <a:t>COLLECTION  OF  FOLK SONGS</a:t>
            </a:r>
          </a:p>
          <a:p>
            <a:pPr>
              <a:buFont typeface="Wingdings" pitchFamily="2" charset="2"/>
              <a:buChar char="Ø"/>
            </a:pPr>
            <a:r>
              <a:rPr lang="en-US" sz="2400" b="1" dirty="0" smtClean="0">
                <a:ln w="1905"/>
                <a:solidFill>
                  <a:schemeClr val="tx1">
                    <a:lumMod val="95000"/>
                  </a:schemeClr>
                </a:solidFill>
                <a:effectLst>
                  <a:innerShdw blurRad="69850" dist="43180" dir="5400000">
                    <a:srgbClr val="000000">
                      <a:alpha val="65000"/>
                    </a:srgbClr>
                  </a:innerShdw>
                </a:effectLst>
              </a:rPr>
              <a:t>THEIR  LIFE-EXPERIENCE  IN AUTOBIOGRAPHIC  FORM.</a:t>
            </a:r>
          </a:p>
          <a:p>
            <a:pPr>
              <a:buFont typeface="Wingdings" pitchFamily="2" charset="2"/>
              <a:buChar char="Ø"/>
            </a:pPr>
            <a:r>
              <a:rPr lang="en-US" sz="2400" b="1" dirty="0" smtClean="0">
                <a:ln w="1905"/>
                <a:solidFill>
                  <a:schemeClr val="tx1">
                    <a:lumMod val="95000"/>
                  </a:schemeClr>
                </a:solidFill>
                <a:effectLst>
                  <a:innerShdw blurRad="69850" dist="43180" dir="5400000">
                    <a:srgbClr val="000000">
                      <a:alpha val="65000"/>
                    </a:srgbClr>
                  </a:innerShdw>
                </a:effectLst>
              </a:rPr>
              <a:t>WOMEN AS HOME MAKER</a:t>
            </a:r>
          </a:p>
          <a:p>
            <a:pPr>
              <a:buFont typeface="Wingdings" pitchFamily="2" charset="2"/>
              <a:buChar char="Ø"/>
            </a:pPr>
            <a:r>
              <a:rPr lang="en-US" sz="2400" b="1" dirty="0" smtClean="0">
                <a:ln w="1905"/>
                <a:solidFill>
                  <a:schemeClr val="tx1">
                    <a:lumMod val="95000"/>
                  </a:schemeClr>
                </a:solidFill>
                <a:effectLst>
                  <a:innerShdw blurRad="69850" dist="43180" dir="5400000">
                    <a:srgbClr val="000000">
                      <a:alpha val="65000"/>
                    </a:srgbClr>
                  </a:innerShdw>
                </a:effectLst>
              </a:rPr>
              <a:t>PROJECTION  OF COMMON-MAN IN HINDI-POETRY (1960-1970’s Poems collected).</a:t>
            </a:r>
          </a:p>
          <a:p>
            <a:pPr>
              <a:buFont typeface="Wingdings" pitchFamily="2" charset="2"/>
              <a:buChar char="Ø"/>
            </a:pPr>
            <a:r>
              <a:rPr lang="en-US" sz="2400" b="1" dirty="0" smtClean="0">
                <a:ln w="1905"/>
                <a:solidFill>
                  <a:schemeClr val="tx1">
                    <a:lumMod val="95000"/>
                  </a:schemeClr>
                </a:solidFill>
                <a:effectLst>
                  <a:innerShdw blurRad="69850" dist="43180" dir="5400000">
                    <a:srgbClr val="000000">
                      <a:alpha val="65000"/>
                    </a:srgbClr>
                  </a:innerShdw>
                </a:effectLst>
              </a:rPr>
              <a:t>ENVIORNMENT AND LITERATURE (Concerns about </a:t>
            </a:r>
            <a:r>
              <a:rPr lang="en-US" sz="2400" b="1" dirty="0" err="1" smtClean="0">
                <a:ln w="1905"/>
                <a:solidFill>
                  <a:schemeClr val="tx1">
                    <a:lumMod val="95000"/>
                  </a:schemeClr>
                </a:solidFill>
                <a:effectLst>
                  <a:innerShdw blurRad="69850" dist="43180" dir="5400000">
                    <a:srgbClr val="000000">
                      <a:alpha val="65000"/>
                    </a:srgbClr>
                  </a:innerShdw>
                </a:effectLst>
              </a:rPr>
              <a:t>enviornment</a:t>
            </a:r>
            <a:r>
              <a:rPr lang="en-US" sz="2400" b="1" dirty="0" smtClean="0">
                <a:ln w="1905"/>
                <a:solidFill>
                  <a:schemeClr val="tx1">
                    <a:lumMod val="95000"/>
                  </a:schemeClr>
                </a:solidFill>
                <a:effectLst>
                  <a:innerShdw blurRad="69850" dist="43180" dir="5400000">
                    <a:srgbClr val="000000">
                      <a:alpha val="65000"/>
                    </a:srgbClr>
                  </a:innerShdw>
                </a:effectLst>
              </a:rPr>
              <a:t> in Hindi Poetry)</a:t>
            </a:r>
          </a:p>
          <a:p>
            <a:pPr>
              <a:buFont typeface="Wingdings" pitchFamily="2" charset="2"/>
              <a:buChar char="Ø"/>
            </a:pPr>
            <a:r>
              <a:rPr lang="en-US" sz="2400" b="1" dirty="0" smtClean="0">
                <a:ln w="1905"/>
                <a:solidFill>
                  <a:schemeClr val="tx1">
                    <a:lumMod val="95000"/>
                  </a:schemeClr>
                </a:solidFill>
                <a:effectLst>
                  <a:innerShdw blurRad="69850" dist="43180" dir="5400000">
                    <a:srgbClr val="000000">
                      <a:alpha val="65000"/>
                    </a:srgbClr>
                  </a:innerShdw>
                </a:effectLst>
              </a:rPr>
              <a:t>ANALYSIS OF THREE GENERATIONS. UNDERSTANDING THEIR FAMILY ROOTS.</a:t>
            </a:r>
            <a:endParaRPr lang="en-IN" sz="2400"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2" y="152401"/>
            <a:ext cx="8305799" cy="1877437"/>
          </a:xfrm>
          <a:prstGeom prst="rect">
            <a:avLst/>
          </a:prstGeom>
          <a:noFill/>
        </p:spPr>
        <p:txBody>
          <a:bodyPr wrap="square" lIns="91440" tIns="45720" rIns="91440" bIns="45720">
            <a:spAutoFit/>
          </a:bodyPr>
          <a:lstStyle/>
          <a:p>
            <a:pPr algn="ctr">
              <a:buFont typeface="Wingdings" pitchFamily="2" charset="2"/>
              <a:buChar char="Ø"/>
            </a:pPr>
            <a:endPar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algn="ctr"/>
            <a:endPar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algn="ctr"/>
            <a:endPar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algn="ctr">
              <a:buFont typeface="Wingdings" pitchFamily="2" charset="2"/>
              <a:buChar char="Ø"/>
            </a:pPr>
            <a:r>
              <a:rPr lang="en-US" sz="2000" b="1" cap="all" dirty="0" smtClean="0">
                <a:ln w="9000" cmpd="sng">
                  <a:solidFill>
                    <a:schemeClr val="accent4">
                      <a:shade val="50000"/>
                      <a:satMod val="120000"/>
                    </a:schemeClr>
                  </a:solidFill>
                  <a:prstDash val="solid"/>
                </a:ln>
                <a:solidFill>
                  <a:schemeClr val="tx2"/>
                </a:solidFill>
                <a:effectLst>
                  <a:reflection blurRad="12700" stA="28000" endPos="45000" dist="1000" dir="5400000" sy="-100000" algn="bl" rotWithShape="0"/>
                </a:effectLst>
              </a:rPr>
              <a:t>Relationship  between  language, culture &amp; values</a:t>
            </a:r>
          </a:p>
          <a:p>
            <a:pPr algn="ctr"/>
            <a:endParaRPr lang="en-US" sz="2400" b="1" cap="all" dirty="0" smtClean="0">
              <a:ln w="9000" cmpd="sng">
                <a:solidFill>
                  <a:schemeClr val="accent4">
                    <a:shade val="50000"/>
                    <a:satMod val="120000"/>
                  </a:schemeClr>
                </a:solidFill>
                <a:prstDash val="solid"/>
              </a:ln>
              <a:solidFill>
                <a:schemeClr val="tx2"/>
              </a:solidFill>
              <a:effectLst>
                <a:reflection blurRad="12700" stA="28000" endPos="45000" dist="1000" dir="5400000" sy="-100000" algn="bl" rotWithShape="0"/>
              </a:effectLst>
            </a:endParaRPr>
          </a:p>
        </p:txBody>
      </p:sp>
      <p:sp>
        <p:nvSpPr>
          <p:cNvPr id="3" name="Rectangle 2"/>
          <p:cNvSpPr/>
          <p:nvPr/>
        </p:nvSpPr>
        <p:spPr>
          <a:xfrm>
            <a:off x="0" y="304800"/>
            <a:ext cx="9144000" cy="923330"/>
          </a:xfrm>
          <a:prstGeom prst="rect">
            <a:avLst/>
          </a:prstGeom>
          <a:noFill/>
        </p:spPr>
        <p:txBody>
          <a:bodyPr wrap="square" lIns="91440" tIns="45720" rIns="91440" bIns="45720">
            <a:spAutoFit/>
          </a:bodyPr>
          <a:lstStyle/>
          <a:p>
            <a:pPr algn="ctr"/>
            <a:r>
              <a:rPr lang="en-US" sz="2800" b="1" i="1" dirty="0" smtClean="0">
                <a:ln w="10541" cmpd="sng">
                  <a:solidFill>
                    <a:schemeClr val="accent1">
                      <a:shade val="88000"/>
                      <a:satMod val="110000"/>
                    </a:schemeClr>
                  </a:solidFill>
                  <a:prstDash val="solid"/>
                </a:ln>
                <a:solidFill>
                  <a:srgbClr val="C00000"/>
                </a:solidFill>
              </a:rPr>
              <a:t>INNOVATIVE  PEDAGOGY</a:t>
            </a:r>
            <a:r>
              <a:rPr lang="en-US" sz="5400" b="1" i="1" dirty="0" smtClean="0">
                <a:ln w="10541" cmpd="sng">
                  <a:solidFill>
                    <a:schemeClr val="accent1">
                      <a:shade val="88000"/>
                      <a:satMod val="110000"/>
                    </a:schemeClr>
                  </a:solidFill>
                  <a:prstDash val="solid"/>
                </a:ln>
                <a:solidFill>
                  <a:srgbClr val="C00000"/>
                </a:solidFill>
              </a:rPr>
              <a:t> </a:t>
            </a:r>
            <a:endParaRPr lang="en-US" sz="5400" b="1" i="1" cap="none" spc="0" dirty="0">
              <a:ln w="10541" cmpd="sng">
                <a:solidFill>
                  <a:schemeClr val="accent1">
                    <a:shade val="88000"/>
                    <a:satMod val="110000"/>
                  </a:schemeClr>
                </a:solidFill>
                <a:prstDash val="solid"/>
              </a:ln>
              <a:solidFill>
                <a:srgbClr val="C00000"/>
              </a:solidFill>
              <a:effectLst/>
            </a:endParaRPr>
          </a:p>
        </p:txBody>
      </p:sp>
      <p:sp>
        <p:nvSpPr>
          <p:cNvPr id="4" name="TextBox 3"/>
          <p:cNvSpPr txBox="1"/>
          <p:nvPr/>
        </p:nvSpPr>
        <p:spPr>
          <a:xfrm>
            <a:off x="539552" y="1844824"/>
            <a:ext cx="8280920" cy="923330"/>
          </a:xfrm>
          <a:prstGeom prst="rect">
            <a:avLst/>
          </a:prstGeom>
          <a:noFill/>
        </p:spPr>
        <p:txBody>
          <a:bodyPr wrap="square" rtlCol="0">
            <a:spAutoFit/>
          </a:bodyPr>
          <a:lstStyle/>
          <a:p>
            <a:r>
              <a:rPr lang="en-IN" dirty="0" smtClean="0"/>
              <a:t>THROUGH THE VARIOUS FORMS OF ART AND LITERATURE PREVALENT IN THEIR MOTHER TONGUE,STUDENTS SHARE AND EXCHANGE CULTURAL VALUES AMONGST THEMSELVES.  </a:t>
            </a:r>
            <a:endParaRPr lang="en-IN" dirty="0"/>
          </a:p>
        </p:txBody>
      </p:sp>
      <p:sp>
        <p:nvSpPr>
          <p:cNvPr id="5" name="TextBox 4"/>
          <p:cNvSpPr txBox="1"/>
          <p:nvPr/>
        </p:nvSpPr>
        <p:spPr>
          <a:xfrm>
            <a:off x="611560" y="3068961"/>
            <a:ext cx="8208912" cy="1015663"/>
          </a:xfrm>
          <a:prstGeom prst="rect">
            <a:avLst/>
          </a:prstGeom>
          <a:noFill/>
        </p:spPr>
        <p:txBody>
          <a:bodyPr wrap="square" rtlCol="0">
            <a:spAutoFit/>
          </a:bodyPr>
          <a:lstStyle/>
          <a:p>
            <a:pPr>
              <a:buFont typeface="Wingdings" pitchFamily="2" charset="2"/>
              <a:buChar char="Ø"/>
            </a:pPr>
            <a:r>
              <a:rPr lang="en-US" sz="2000" b="1" cap="all" dirty="0" smtClean="0">
                <a:ln w="9000" cmpd="sng">
                  <a:solidFill>
                    <a:schemeClr val="accent4">
                      <a:shade val="50000"/>
                      <a:satMod val="120000"/>
                    </a:schemeClr>
                  </a:solidFill>
                  <a:prstDash val="solid"/>
                </a:ln>
                <a:solidFill>
                  <a:schemeClr val="tx2"/>
                </a:solidFill>
                <a:effectLst>
                  <a:reflection blurRad="12700" stA="28000" endPos="45000" dist="1000" dir="5400000" sy="-100000" algn="bl" rotWithShape="0"/>
                </a:effectLst>
              </a:rPr>
              <a:t>Important  points  are  read  and  discussed  in  the  class</a:t>
            </a:r>
          </a:p>
          <a:p>
            <a:endParaRPr lang="en-IN" sz="2000" b="1" dirty="0"/>
          </a:p>
        </p:txBody>
      </p:sp>
      <p:sp>
        <p:nvSpPr>
          <p:cNvPr id="6" name="TextBox 5"/>
          <p:cNvSpPr txBox="1"/>
          <p:nvPr/>
        </p:nvSpPr>
        <p:spPr>
          <a:xfrm>
            <a:off x="539552" y="4221088"/>
            <a:ext cx="8064896" cy="400110"/>
          </a:xfrm>
          <a:prstGeom prst="rect">
            <a:avLst/>
          </a:prstGeom>
          <a:noFill/>
        </p:spPr>
        <p:txBody>
          <a:bodyPr wrap="square" rtlCol="0">
            <a:spAutoFit/>
          </a:bodyPr>
          <a:lstStyle/>
          <a:p>
            <a:pPr>
              <a:buFont typeface="Wingdings" pitchFamily="2" charset="2"/>
              <a:buChar char="Ø"/>
            </a:pPr>
            <a:r>
              <a:rPr lang="en-US" sz="2000" b="1" cap="all" dirty="0" smtClean="0">
                <a:ln w="9000" cmpd="sng">
                  <a:solidFill>
                    <a:schemeClr val="accent4">
                      <a:shade val="50000"/>
                      <a:satMod val="120000"/>
                    </a:schemeClr>
                  </a:solidFill>
                  <a:prstDash val="solid"/>
                </a:ln>
                <a:solidFill>
                  <a:schemeClr val="tx2"/>
                </a:solidFill>
                <a:effectLst>
                  <a:reflection blurRad="12700" stA="28000" endPos="45000" dist="1000" dir="5400000" sy="-100000" algn="bl" rotWithShape="0"/>
                </a:effectLst>
              </a:rPr>
              <a:t>Self - study</a:t>
            </a:r>
          </a:p>
        </p:txBody>
      </p:sp>
      <p:sp>
        <p:nvSpPr>
          <p:cNvPr id="7" name="TextBox 6"/>
          <p:cNvSpPr txBox="1"/>
          <p:nvPr/>
        </p:nvSpPr>
        <p:spPr>
          <a:xfrm>
            <a:off x="827584" y="4653136"/>
            <a:ext cx="7632848" cy="369332"/>
          </a:xfrm>
          <a:prstGeom prst="rect">
            <a:avLst/>
          </a:prstGeom>
          <a:noFill/>
        </p:spPr>
        <p:txBody>
          <a:bodyPr wrap="square" rtlCol="0">
            <a:spAutoFit/>
          </a:bodyPr>
          <a:lstStyle/>
          <a:p>
            <a:r>
              <a:rPr lang="en-IN" dirty="0" smtClean="0"/>
              <a:t>Students are motivated to read and  research beyond their syllabus.</a:t>
            </a:r>
            <a:endParaRPr lang="en-IN" dirty="0"/>
          </a:p>
        </p:txBody>
      </p:sp>
      <p:sp>
        <p:nvSpPr>
          <p:cNvPr id="12" name="Rectangle 11"/>
          <p:cNvSpPr/>
          <p:nvPr/>
        </p:nvSpPr>
        <p:spPr>
          <a:xfrm>
            <a:off x="-756592" y="5085184"/>
            <a:ext cx="9900592" cy="646331"/>
          </a:xfrm>
          <a:prstGeom prst="rect">
            <a:avLst/>
          </a:prstGeom>
        </p:spPr>
        <p:txBody>
          <a:bodyPr wrap="square">
            <a:spAutoFit/>
          </a:bodyPr>
          <a:lstStyle/>
          <a:p>
            <a:pPr lvl="3">
              <a:buFont typeface="Wingdings" pitchFamily="2" charset="2"/>
              <a:buChar char="Ø"/>
            </a:pPr>
            <a:r>
              <a:rPr lang="en-US" b="1" cap="all" dirty="0" smtClean="0">
                <a:ln w="9000" cmpd="sng">
                  <a:solidFill>
                    <a:schemeClr val="accent4">
                      <a:shade val="50000"/>
                      <a:satMod val="120000"/>
                    </a:schemeClr>
                  </a:solidFill>
                  <a:prstDash val="solid"/>
                </a:ln>
                <a:solidFill>
                  <a:schemeClr val="tx2"/>
                </a:solidFill>
                <a:effectLst>
                  <a:reflection blurRad="12700" stA="28000" endPos="45000" dist="1000" dir="5400000" sy="-100000" algn="bl" rotWithShape="0"/>
                </a:effectLst>
              </a:rPr>
              <a:t>Students  are  provided  </a:t>
            </a:r>
            <a:r>
              <a:rPr lang="en-US" b="1" cap="all" dirty="0" err="1" smtClean="0">
                <a:ln w="9000" cmpd="sng">
                  <a:solidFill>
                    <a:schemeClr val="accent4">
                      <a:shade val="50000"/>
                      <a:satMod val="120000"/>
                    </a:schemeClr>
                  </a:solidFill>
                  <a:prstDash val="solid"/>
                </a:ln>
                <a:solidFill>
                  <a:schemeClr val="tx2"/>
                </a:solidFill>
                <a:effectLst>
                  <a:reflection blurRad="12700" stA="28000" endPos="45000" dist="1000" dir="5400000" sy="-100000" algn="bl" rotWithShape="0"/>
                </a:effectLst>
              </a:rPr>
              <a:t>relevent</a:t>
            </a:r>
            <a:r>
              <a:rPr lang="en-US" b="1" cap="all" dirty="0" smtClean="0">
                <a:ln w="9000" cmpd="sng">
                  <a:solidFill>
                    <a:schemeClr val="accent4">
                      <a:shade val="50000"/>
                      <a:satMod val="120000"/>
                    </a:schemeClr>
                  </a:solidFill>
                  <a:prstDash val="solid"/>
                </a:ln>
                <a:solidFill>
                  <a:schemeClr val="tx2"/>
                </a:solidFill>
                <a:effectLst>
                  <a:reflection blurRad="12700" stA="28000" endPos="45000" dist="1000" dir="5400000" sy="-100000" algn="bl" rotWithShape="0"/>
                </a:effectLst>
              </a:rPr>
              <a:t>  reading material , articles published in magazines and journals</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04664"/>
            <a:ext cx="9144000" cy="461665"/>
          </a:xfrm>
          <a:prstGeom prst="rect">
            <a:avLst/>
          </a:prstGeom>
          <a:solidFill>
            <a:srgbClr val="FFC000"/>
          </a:solidFill>
        </p:spPr>
        <p:txBody>
          <a:bodyPr wrap="square" rtlCol="0">
            <a:spAutoFit/>
          </a:bodyPr>
          <a:lstStyle/>
          <a:p>
            <a:pPr algn="ctr"/>
            <a:r>
              <a:rPr lang="en-US" sz="2400" b="1" dirty="0" smtClean="0">
                <a:ln w="10541" cmpd="sng">
                  <a:solidFill>
                    <a:schemeClr val="accent1">
                      <a:shade val="88000"/>
                      <a:satMod val="110000"/>
                    </a:schemeClr>
                  </a:solidFill>
                  <a:prstDash val="solid"/>
                </a:ln>
                <a:solidFill>
                  <a:srgbClr val="A50021"/>
                </a:solidFill>
              </a:rPr>
              <a:t>INNOVATION  TO  PEDAGOGY </a:t>
            </a:r>
            <a:endParaRPr lang="en-US" sz="2400" b="1" dirty="0">
              <a:ln w="10541" cmpd="sng">
                <a:solidFill>
                  <a:schemeClr val="accent1">
                    <a:shade val="88000"/>
                    <a:satMod val="110000"/>
                  </a:schemeClr>
                </a:solidFill>
                <a:prstDash val="solid"/>
              </a:ln>
              <a:solidFill>
                <a:srgbClr val="A50021"/>
              </a:solidFill>
            </a:endParaRPr>
          </a:p>
        </p:txBody>
      </p:sp>
      <p:sp>
        <p:nvSpPr>
          <p:cNvPr id="5" name="TextBox 4"/>
          <p:cNvSpPr txBox="1"/>
          <p:nvPr/>
        </p:nvSpPr>
        <p:spPr>
          <a:xfrm>
            <a:off x="827584" y="2204864"/>
            <a:ext cx="7848872" cy="369332"/>
          </a:xfrm>
          <a:prstGeom prst="rect">
            <a:avLst/>
          </a:prstGeom>
          <a:noFill/>
        </p:spPr>
        <p:txBody>
          <a:bodyPr wrap="square" rtlCol="0">
            <a:spAutoFit/>
          </a:bodyPr>
          <a:lstStyle/>
          <a:p>
            <a:pPr>
              <a:buFont typeface="Wingdings" pitchFamily="2" charset="2"/>
              <a:buChar char="Ø"/>
            </a:pPr>
            <a:r>
              <a:rPr lang="en-US" b="1" cap="all" dirty="0" smtClean="0">
                <a:ln w="9000" cmpd="sng">
                  <a:solidFill>
                    <a:schemeClr val="accent4">
                      <a:shade val="50000"/>
                      <a:satMod val="120000"/>
                    </a:schemeClr>
                  </a:solidFill>
                  <a:prstDash val="solid"/>
                </a:ln>
                <a:solidFill>
                  <a:schemeClr val="tx2"/>
                </a:solidFill>
                <a:effectLst>
                  <a:reflection blurRad="12700" stA="28000" endPos="45000" dist="1000" dir="5400000" sy="-100000" algn="bl" rotWithShape="0"/>
                </a:effectLst>
              </a:rPr>
              <a:t>Group  discussions</a:t>
            </a:r>
          </a:p>
        </p:txBody>
      </p:sp>
      <p:sp>
        <p:nvSpPr>
          <p:cNvPr id="7" name="TextBox 6"/>
          <p:cNvSpPr txBox="1"/>
          <p:nvPr/>
        </p:nvSpPr>
        <p:spPr>
          <a:xfrm>
            <a:off x="899592" y="2564904"/>
            <a:ext cx="7272808" cy="369332"/>
          </a:xfrm>
          <a:prstGeom prst="rect">
            <a:avLst/>
          </a:prstGeom>
          <a:noFill/>
        </p:spPr>
        <p:txBody>
          <a:bodyPr wrap="square" rtlCol="0">
            <a:spAutoFit/>
          </a:bodyPr>
          <a:lstStyle/>
          <a:p>
            <a:r>
              <a:rPr lang="en-IN" dirty="0" smtClean="0"/>
              <a:t>Inter - relationship of the issues raised in the text to life.</a:t>
            </a:r>
            <a:endParaRPr lang="en-IN" dirty="0"/>
          </a:p>
        </p:txBody>
      </p:sp>
      <p:sp>
        <p:nvSpPr>
          <p:cNvPr id="8" name="TextBox 7"/>
          <p:cNvSpPr txBox="1"/>
          <p:nvPr/>
        </p:nvSpPr>
        <p:spPr>
          <a:xfrm>
            <a:off x="899592" y="4005064"/>
            <a:ext cx="7200800" cy="369332"/>
          </a:xfrm>
          <a:prstGeom prst="rect">
            <a:avLst/>
          </a:prstGeom>
          <a:noFill/>
        </p:spPr>
        <p:txBody>
          <a:bodyPr wrap="square" rtlCol="0">
            <a:spAutoFit/>
          </a:bodyPr>
          <a:lstStyle/>
          <a:p>
            <a:endParaRPr lang="en-IN" dirty="0"/>
          </a:p>
        </p:txBody>
      </p:sp>
      <p:sp>
        <p:nvSpPr>
          <p:cNvPr id="12" name="TextBox 11"/>
          <p:cNvSpPr txBox="1"/>
          <p:nvPr/>
        </p:nvSpPr>
        <p:spPr>
          <a:xfrm>
            <a:off x="827584" y="2924944"/>
            <a:ext cx="7416824" cy="369332"/>
          </a:xfrm>
          <a:prstGeom prst="rect">
            <a:avLst/>
          </a:prstGeom>
          <a:noFill/>
        </p:spPr>
        <p:txBody>
          <a:bodyPr wrap="square" rtlCol="0">
            <a:spAutoFit/>
          </a:bodyPr>
          <a:lstStyle/>
          <a:p>
            <a:pPr>
              <a:buFont typeface="Wingdings" pitchFamily="2" charset="2"/>
              <a:buChar char="Ø"/>
            </a:pPr>
            <a:r>
              <a:rPr lang="en-US" b="1" cap="all" dirty="0" smtClean="0">
                <a:ln w="9000" cmpd="sng">
                  <a:solidFill>
                    <a:schemeClr val="accent4">
                      <a:shade val="50000"/>
                      <a:satMod val="120000"/>
                    </a:schemeClr>
                  </a:solidFill>
                  <a:prstDash val="solid"/>
                </a:ln>
                <a:solidFill>
                  <a:schemeClr val="tx2"/>
                </a:solidFill>
                <a:effectLst>
                  <a:reflection blurRad="12700" stA="28000" endPos="45000" dist="1000" dir="5400000" sy="-100000" algn="bl" rotWithShape="0"/>
                </a:effectLst>
              </a:rPr>
              <a:t>Role - play  method</a:t>
            </a:r>
          </a:p>
        </p:txBody>
      </p:sp>
      <p:sp>
        <p:nvSpPr>
          <p:cNvPr id="13" name="TextBox 12"/>
          <p:cNvSpPr txBox="1"/>
          <p:nvPr/>
        </p:nvSpPr>
        <p:spPr>
          <a:xfrm>
            <a:off x="899592" y="3356992"/>
            <a:ext cx="7416824" cy="923330"/>
          </a:xfrm>
          <a:prstGeom prst="rect">
            <a:avLst/>
          </a:prstGeom>
          <a:noFill/>
        </p:spPr>
        <p:txBody>
          <a:bodyPr wrap="square" rtlCol="0">
            <a:spAutoFit/>
          </a:bodyPr>
          <a:lstStyle/>
          <a:p>
            <a:r>
              <a:rPr lang="en-IN" dirty="0" smtClean="0"/>
              <a:t>Students enact various characters of the text </a:t>
            </a:r>
            <a:r>
              <a:rPr lang="en-IN" dirty="0" err="1" smtClean="0"/>
              <a:t>e.g.Enacting</a:t>
            </a:r>
            <a:r>
              <a:rPr lang="en-IN" dirty="0" smtClean="0"/>
              <a:t> the protagonist YAKSH of KALIDAS ‘s </a:t>
            </a:r>
            <a:r>
              <a:rPr lang="en-IN" dirty="0" err="1" smtClean="0"/>
              <a:t>MEGHDOOT,Enacting</a:t>
            </a:r>
            <a:r>
              <a:rPr lang="en-IN" dirty="0" smtClean="0"/>
              <a:t> the character of </a:t>
            </a:r>
            <a:r>
              <a:rPr lang="en-IN" dirty="0" err="1" smtClean="0"/>
              <a:t>chhoti</a:t>
            </a:r>
            <a:r>
              <a:rPr lang="en-IN" dirty="0" smtClean="0"/>
              <a:t> </a:t>
            </a:r>
            <a:r>
              <a:rPr lang="en-IN" dirty="0" err="1" smtClean="0"/>
              <a:t>bahu</a:t>
            </a:r>
            <a:r>
              <a:rPr lang="en-IN" dirty="0" smtClean="0"/>
              <a:t> of REED KI HADDI.</a:t>
            </a:r>
          </a:p>
        </p:txBody>
      </p:sp>
      <p:sp>
        <p:nvSpPr>
          <p:cNvPr id="16" name="TextBox 15"/>
          <p:cNvSpPr txBox="1"/>
          <p:nvPr/>
        </p:nvSpPr>
        <p:spPr>
          <a:xfrm>
            <a:off x="899592" y="1556792"/>
            <a:ext cx="7488832" cy="646331"/>
          </a:xfrm>
          <a:prstGeom prst="rect">
            <a:avLst/>
          </a:prstGeom>
          <a:noFill/>
        </p:spPr>
        <p:txBody>
          <a:bodyPr wrap="square" rtlCol="0">
            <a:spAutoFit/>
          </a:bodyPr>
          <a:lstStyle/>
          <a:p>
            <a:r>
              <a:rPr lang="en-IN" dirty="0" err="1" smtClean="0"/>
              <a:t>e.g.Projects</a:t>
            </a:r>
            <a:r>
              <a:rPr lang="en-IN" dirty="0" smtClean="0"/>
              <a:t> on </a:t>
            </a:r>
            <a:r>
              <a:rPr lang="en-IN" dirty="0" err="1" smtClean="0"/>
              <a:t>Enviornmental</a:t>
            </a:r>
            <a:r>
              <a:rPr lang="en-IN" dirty="0" smtClean="0"/>
              <a:t> issues described in various forms of Folk-art &amp; Relevance of Poetics to Life, by the students.</a:t>
            </a:r>
            <a:endParaRPr lang="en-IN" dirty="0"/>
          </a:p>
        </p:txBody>
      </p:sp>
      <p:sp>
        <p:nvSpPr>
          <p:cNvPr id="19" name="TextBox 18"/>
          <p:cNvSpPr txBox="1"/>
          <p:nvPr/>
        </p:nvSpPr>
        <p:spPr>
          <a:xfrm>
            <a:off x="971600" y="4941168"/>
            <a:ext cx="7344816" cy="1200329"/>
          </a:xfrm>
          <a:prstGeom prst="rect">
            <a:avLst/>
          </a:prstGeom>
          <a:noFill/>
        </p:spPr>
        <p:txBody>
          <a:bodyPr wrap="square" rtlCol="0">
            <a:spAutoFit/>
          </a:bodyPr>
          <a:lstStyle/>
          <a:p>
            <a:endParaRPr lang="en-IN" dirty="0" smtClean="0"/>
          </a:p>
          <a:p>
            <a:r>
              <a:rPr lang="en-IN" dirty="0" smtClean="0"/>
              <a:t>Stories CHIEF KI DAWAT,YUGSANDHI,BADE GHAR KI BETI &amp; POOS KI RAAT </a:t>
            </a:r>
            <a:r>
              <a:rPr lang="en-IN" dirty="0" err="1" smtClean="0"/>
              <a:t>etc.were</a:t>
            </a:r>
            <a:r>
              <a:rPr lang="en-IN" dirty="0" smtClean="0"/>
              <a:t> converted into play and Play REED KI HADDI  into story.</a:t>
            </a:r>
            <a:endParaRPr lang="en-IN" dirty="0"/>
          </a:p>
        </p:txBody>
      </p:sp>
      <p:sp>
        <p:nvSpPr>
          <p:cNvPr id="20" name="Rectangle 19"/>
          <p:cNvSpPr/>
          <p:nvPr/>
        </p:nvSpPr>
        <p:spPr>
          <a:xfrm>
            <a:off x="2971273" y="5805264"/>
            <a:ext cx="3201454" cy="369332"/>
          </a:xfrm>
          <a:prstGeom prst="rect">
            <a:avLst/>
          </a:prstGeom>
        </p:spPr>
        <p:txBody>
          <a:bodyPr wrap="square">
            <a:spAutoFit/>
          </a:bodyPr>
          <a:lstStyle/>
          <a:p>
            <a:endParaRPr lang="en-US" b="1" cap="all" dirty="0" smtClean="0">
              <a:ln w="9000" cmpd="sng">
                <a:solidFill>
                  <a:schemeClr val="accent4">
                    <a:shade val="50000"/>
                    <a:satMod val="120000"/>
                  </a:schemeClr>
                </a:solidFill>
                <a:prstDash val="solid"/>
              </a:ln>
              <a:solidFill>
                <a:schemeClr val="tx2"/>
              </a:solidFill>
              <a:effectLst>
                <a:reflection blurRad="12700" stA="28000" endPos="45000" dist="1000" dir="5400000" sy="-100000" algn="bl" rotWithShape="0"/>
              </a:effectLst>
            </a:endParaRPr>
          </a:p>
        </p:txBody>
      </p:sp>
      <p:sp>
        <p:nvSpPr>
          <p:cNvPr id="21" name="Rectangle 20"/>
          <p:cNvSpPr/>
          <p:nvPr/>
        </p:nvSpPr>
        <p:spPr>
          <a:xfrm>
            <a:off x="3123673" y="5957664"/>
            <a:ext cx="3201454" cy="369332"/>
          </a:xfrm>
          <a:prstGeom prst="rect">
            <a:avLst/>
          </a:prstGeom>
        </p:spPr>
        <p:txBody>
          <a:bodyPr wrap="square">
            <a:spAutoFit/>
          </a:bodyPr>
          <a:lstStyle/>
          <a:p>
            <a:endParaRPr lang="en-US" b="1" cap="all" dirty="0" smtClean="0">
              <a:ln w="9000" cmpd="sng">
                <a:solidFill>
                  <a:schemeClr val="accent4">
                    <a:shade val="50000"/>
                    <a:satMod val="120000"/>
                  </a:schemeClr>
                </a:solidFill>
                <a:prstDash val="solid"/>
              </a:ln>
              <a:solidFill>
                <a:schemeClr val="tx2"/>
              </a:solidFill>
              <a:effectLst>
                <a:reflection blurRad="12700" stA="28000" endPos="45000" dist="1000" dir="5400000" sy="-100000" algn="bl" rotWithShape="0"/>
              </a:effectLst>
            </a:endParaRPr>
          </a:p>
        </p:txBody>
      </p:sp>
      <p:sp>
        <p:nvSpPr>
          <p:cNvPr id="22" name="Rectangle 21"/>
          <p:cNvSpPr/>
          <p:nvPr/>
        </p:nvSpPr>
        <p:spPr>
          <a:xfrm>
            <a:off x="3276073" y="6110064"/>
            <a:ext cx="3201454" cy="369332"/>
          </a:xfrm>
          <a:prstGeom prst="rect">
            <a:avLst/>
          </a:prstGeom>
        </p:spPr>
        <p:txBody>
          <a:bodyPr wrap="square">
            <a:spAutoFit/>
          </a:bodyPr>
          <a:lstStyle/>
          <a:p>
            <a:endParaRPr lang="en-US" b="1" cap="all" dirty="0" smtClean="0">
              <a:ln w="9000" cmpd="sng">
                <a:solidFill>
                  <a:schemeClr val="accent4">
                    <a:shade val="50000"/>
                    <a:satMod val="120000"/>
                  </a:schemeClr>
                </a:solidFill>
                <a:prstDash val="solid"/>
              </a:ln>
              <a:solidFill>
                <a:schemeClr val="tx2"/>
              </a:solidFill>
              <a:effectLst>
                <a:reflection blurRad="12700" stA="28000" endPos="45000" dist="1000" dir="5400000" sy="-100000" algn="bl" rotWithShape="0"/>
              </a:effectLst>
            </a:endParaRPr>
          </a:p>
        </p:txBody>
      </p:sp>
      <p:sp>
        <p:nvSpPr>
          <p:cNvPr id="17" name="Rectangle 16"/>
          <p:cNvSpPr/>
          <p:nvPr/>
        </p:nvSpPr>
        <p:spPr>
          <a:xfrm>
            <a:off x="755576" y="1124744"/>
            <a:ext cx="7416824" cy="369332"/>
          </a:xfrm>
          <a:prstGeom prst="rect">
            <a:avLst/>
          </a:prstGeom>
        </p:spPr>
        <p:txBody>
          <a:bodyPr wrap="square">
            <a:spAutoFit/>
          </a:bodyPr>
          <a:lstStyle/>
          <a:p>
            <a:pPr>
              <a:buFont typeface="Wingdings" pitchFamily="2" charset="2"/>
              <a:buChar char="Ø"/>
            </a:pPr>
            <a:r>
              <a:rPr lang="en-US" b="1" cap="all" dirty="0" smtClean="0">
                <a:ln w="9000" cmpd="sng">
                  <a:solidFill>
                    <a:schemeClr val="accent4">
                      <a:shade val="50000"/>
                      <a:satMod val="120000"/>
                    </a:schemeClr>
                  </a:solidFill>
                  <a:prstDash val="solid"/>
                </a:ln>
                <a:solidFill>
                  <a:schemeClr val="tx2"/>
                </a:solidFill>
                <a:effectLst>
                  <a:reflection blurRad="12700" stA="28000" endPos="45000" dist="1000" dir="5400000" sy="-100000" algn="bl" rotWithShape="0"/>
                </a:effectLst>
              </a:rPr>
              <a:t> PAPER  PRESENTATION</a:t>
            </a:r>
            <a:endParaRPr lang="en-IN" dirty="0"/>
          </a:p>
        </p:txBody>
      </p:sp>
      <p:sp>
        <p:nvSpPr>
          <p:cNvPr id="24" name="Rectangle 23"/>
          <p:cNvSpPr/>
          <p:nvPr/>
        </p:nvSpPr>
        <p:spPr>
          <a:xfrm>
            <a:off x="827584" y="4365104"/>
            <a:ext cx="7704856" cy="646331"/>
          </a:xfrm>
          <a:prstGeom prst="rect">
            <a:avLst/>
          </a:prstGeom>
        </p:spPr>
        <p:txBody>
          <a:bodyPr wrap="square">
            <a:spAutoFit/>
          </a:bodyPr>
          <a:lstStyle/>
          <a:p>
            <a:pPr>
              <a:buFont typeface="Wingdings" pitchFamily="2" charset="2"/>
              <a:buChar char="Ø"/>
            </a:pPr>
            <a:r>
              <a:rPr lang="en-US" b="1" cap="all" dirty="0" smtClean="0">
                <a:ln w="9000" cmpd="sng">
                  <a:solidFill>
                    <a:schemeClr val="accent4">
                      <a:shade val="50000"/>
                      <a:satMod val="120000"/>
                    </a:schemeClr>
                  </a:solidFill>
                  <a:prstDash val="solid"/>
                </a:ln>
                <a:solidFill>
                  <a:schemeClr val="tx2"/>
                </a:solidFill>
                <a:effectLst>
                  <a:reflection blurRad="12700" stA="28000" endPos="45000" dist="1000" dir="5400000" sy="-100000" algn="bl" rotWithShape="0"/>
                </a:effectLst>
              </a:rPr>
              <a:t>Project  work – adaptation of one literary form to another</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381001"/>
            <a:ext cx="9144000" cy="830997"/>
          </a:xfrm>
          <a:prstGeom prst="rect">
            <a:avLst/>
          </a:prstGeom>
          <a:solidFill>
            <a:schemeClr val="accent5">
              <a:lumMod val="10000"/>
            </a:schemeClr>
          </a:solidFill>
        </p:spPr>
        <p:txBody>
          <a:bodyPr wrap="square" lIns="91440" tIns="45720" rIns="91440" bIns="45720">
            <a:spAutoFit/>
          </a:bodyPr>
          <a:lstStyle/>
          <a:p>
            <a:pPr algn="ctr"/>
            <a:r>
              <a:rPr lang="en-US" sz="2400" b="1" dirty="0" smtClean="0">
                <a:ln w="19050">
                  <a:solidFill>
                    <a:schemeClr val="tx2">
                      <a:tint val="1000"/>
                    </a:schemeClr>
                  </a:solidFill>
                  <a:prstDash val="solid"/>
                </a:ln>
                <a:solidFill>
                  <a:srgbClr val="A50021"/>
                </a:solidFill>
                <a:effectLst>
                  <a:outerShdw blurRad="50000" dist="50800" dir="7500000" algn="tl">
                    <a:srgbClr val="000000">
                      <a:shade val="5000"/>
                      <a:alpha val="35000"/>
                    </a:srgbClr>
                  </a:outerShdw>
                </a:effectLst>
              </a:rPr>
              <a:t>CURRICULUM IMPLEMENTATION THROUGH INNOVATIVE METHODS OF TEACHING</a:t>
            </a:r>
            <a:r>
              <a:rPr lang="en-US" sz="2400" b="1" dirty="0" smtClean="0">
                <a:ln w="1905"/>
                <a:solidFill>
                  <a:srgbClr val="A50021"/>
                </a:solidFill>
                <a:effectLst>
                  <a:innerShdw blurRad="69850" dist="43180" dir="5400000">
                    <a:srgbClr val="000000">
                      <a:alpha val="65000"/>
                    </a:srgbClr>
                  </a:innerShdw>
                </a:effectLst>
              </a:rPr>
              <a:t> </a:t>
            </a:r>
            <a:endParaRPr lang="en-US" sz="2400" b="1" dirty="0">
              <a:ln w="1905"/>
              <a:solidFill>
                <a:srgbClr val="A50021"/>
              </a:solidFill>
              <a:effectLst>
                <a:innerShdw blurRad="69850" dist="43180" dir="5400000">
                  <a:srgbClr val="000000">
                    <a:alpha val="65000"/>
                  </a:srgbClr>
                </a:innerShdw>
              </a:effectLst>
            </a:endParaRPr>
          </a:p>
        </p:txBody>
      </p:sp>
      <p:sp>
        <p:nvSpPr>
          <p:cNvPr id="4" name="Rectangle 3"/>
          <p:cNvSpPr/>
          <p:nvPr/>
        </p:nvSpPr>
        <p:spPr>
          <a:xfrm>
            <a:off x="611560" y="1268760"/>
            <a:ext cx="7272808" cy="369332"/>
          </a:xfrm>
          <a:prstGeom prst="rect">
            <a:avLst/>
          </a:prstGeom>
        </p:spPr>
        <p:txBody>
          <a:bodyPr wrap="square">
            <a:spAutoFit/>
          </a:bodyPr>
          <a:lstStyle/>
          <a:p>
            <a:pPr>
              <a:buFont typeface="Wingdings" pitchFamily="2" charset="2"/>
              <a:buChar char="Ø"/>
            </a:pPr>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Inviting resource person</a:t>
            </a:r>
          </a:p>
        </p:txBody>
      </p:sp>
      <p:sp>
        <p:nvSpPr>
          <p:cNvPr id="7" name="TextBox 6"/>
          <p:cNvSpPr txBox="1"/>
          <p:nvPr/>
        </p:nvSpPr>
        <p:spPr>
          <a:xfrm>
            <a:off x="611560" y="1700808"/>
            <a:ext cx="7992888" cy="923330"/>
          </a:xfrm>
          <a:prstGeom prst="rect">
            <a:avLst/>
          </a:prstGeom>
          <a:noFill/>
        </p:spPr>
        <p:txBody>
          <a:bodyPr wrap="square" rtlCol="0">
            <a:spAutoFit/>
          </a:bodyPr>
          <a:lstStyle/>
          <a:p>
            <a:pPr>
              <a:buFont typeface="Wingdings" pitchFamily="2" charset="2"/>
              <a:buChar char="§"/>
            </a:pPr>
            <a:r>
              <a:rPr lang="en-IN" dirty="0" smtClean="0"/>
              <a:t>Prof. </a:t>
            </a:r>
            <a:r>
              <a:rPr lang="en-IN" dirty="0" err="1" smtClean="0"/>
              <a:t>Mukesh</a:t>
            </a:r>
            <a:r>
              <a:rPr lang="en-IN" dirty="0" smtClean="0"/>
              <a:t> </a:t>
            </a:r>
            <a:r>
              <a:rPr lang="en-IN" dirty="0" err="1" smtClean="0"/>
              <a:t>Garg</a:t>
            </a:r>
            <a:r>
              <a:rPr lang="en-IN" dirty="0" smtClean="0"/>
              <a:t> on </a:t>
            </a:r>
            <a:r>
              <a:rPr lang="en-IN" dirty="0" err="1" smtClean="0"/>
              <a:t>Reeti</a:t>
            </a:r>
            <a:r>
              <a:rPr lang="en-IN" dirty="0" smtClean="0"/>
              <a:t> – </a:t>
            </a:r>
            <a:r>
              <a:rPr lang="en-IN" dirty="0" err="1" smtClean="0"/>
              <a:t>kaal</a:t>
            </a:r>
            <a:r>
              <a:rPr lang="en-IN" dirty="0" smtClean="0"/>
              <a:t>.</a:t>
            </a:r>
          </a:p>
          <a:p>
            <a:pPr>
              <a:buFont typeface="Wingdings" pitchFamily="2" charset="2"/>
              <a:buChar char="§"/>
            </a:pPr>
            <a:r>
              <a:rPr lang="en-IN" dirty="0" smtClean="0"/>
              <a:t>Prof. </a:t>
            </a:r>
            <a:r>
              <a:rPr lang="en-IN" dirty="0" err="1" smtClean="0"/>
              <a:t>Prem</a:t>
            </a:r>
            <a:r>
              <a:rPr lang="en-IN" dirty="0" smtClean="0"/>
              <a:t> Singh on </a:t>
            </a:r>
            <a:r>
              <a:rPr lang="en-IN" dirty="0" err="1" smtClean="0"/>
              <a:t>Stri</a:t>
            </a:r>
            <a:r>
              <a:rPr lang="en-IN" dirty="0" smtClean="0"/>
              <a:t> – </a:t>
            </a:r>
            <a:r>
              <a:rPr lang="en-IN" dirty="0" err="1" smtClean="0"/>
              <a:t>Vimarsh</a:t>
            </a:r>
            <a:r>
              <a:rPr lang="en-IN" dirty="0" smtClean="0"/>
              <a:t>.</a:t>
            </a:r>
          </a:p>
          <a:p>
            <a:pPr>
              <a:buFont typeface="Wingdings" pitchFamily="2" charset="2"/>
              <a:buChar char="§"/>
            </a:pPr>
            <a:r>
              <a:rPr lang="en-IN" dirty="0" smtClean="0"/>
              <a:t>Dr. Parul Pant on </a:t>
            </a:r>
            <a:r>
              <a:rPr lang="en-IN" dirty="0" err="1" smtClean="0"/>
              <a:t>Enviornment</a:t>
            </a:r>
            <a:r>
              <a:rPr lang="en-IN" dirty="0" smtClean="0"/>
              <a:t>, literature and Human being.</a:t>
            </a:r>
            <a:endParaRPr lang="en-IN" dirty="0"/>
          </a:p>
        </p:txBody>
      </p:sp>
      <p:sp>
        <p:nvSpPr>
          <p:cNvPr id="8" name="Rectangle 7"/>
          <p:cNvSpPr/>
          <p:nvPr/>
        </p:nvSpPr>
        <p:spPr>
          <a:xfrm>
            <a:off x="683568" y="2708920"/>
            <a:ext cx="3600400" cy="369332"/>
          </a:xfrm>
          <a:prstGeom prst="rect">
            <a:avLst/>
          </a:prstGeom>
        </p:spPr>
        <p:txBody>
          <a:bodyPr wrap="square">
            <a:spAutoFit/>
          </a:bodyPr>
          <a:lstStyle/>
          <a:p>
            <a:pPr>
              <a:buFont typeface="Wingdings" pitchFamily="2" charset="2"/>
              <a:buChar char="Ø"/>
            </a:pPr>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MOVIES  SCREENING</a:t>
            </a:r>
          </a:p>
        </p:txBody>
      </p:sp>
      <p:sp>
        <p:nvSpPr>
          <p:cNvPr id="9" name="TextBox 8"/>
          <p:cNvSpPr txBox="1"/>
          <p:nvPr/>
        </p:nvSpPr>
        <p:spPr>
          <a:xfrm>
            <a:off x="827584" y="3140968"/>
            <a:ext cx="7848872" cy="369332"/>
          </a:xfrm>
          <a:prstGeom prst="rect">
            <a:avLst/>
          </a:prstGeom>
          <a:noFill/>
        </p:spPr>
        <p:txBody>
          <a:bodyPr wrap="square" rtlCol="0">
            <a:spAutoFit/>
          </a:bodyPr>
          <a:lstStyle/>
          <a:p>
            <a:r>
              <a:rPr lang="en-IN" dirty="0" err="1" smtClean="0"/>
              <a:t>Meera</a:t>
            </a:r>
            <a:r>
              <a:rPr lang="en-IN" dirty="0" smtClean="0"/>
              <a:t>, </a:t>
            </a:r>
            <a:r>
              <a:rPr lang="en-IN" dirty="0" err="1" smtClean="0"/>
              <a:t>Teesari</a:t>
            </a:r>
            <a:r>
              <a:rPr lang="en-IN" dirty="0" smtClean="0"/>
              <a:t> </a:t>
            </a:r>
            <a:r>
              <a:rPr lang="en-IN" dirty="0" err="1" smtClean="0"/>
              <a:t>Kasam</a:t>
            </a:r>
            <a:r>
              <a:rPr lang="en-IN" dirty="0" smtClean="0"/>
              <a:t>, </a:t>
            </a:r>
            <a:r>
              <a:rPr lang="en-IN" dirty="0" err="1" smtClean="0"/>
              <a:t>Tamas</a:t>
            </a:r>
            <a:r>
              <a:rPr lang="en-IN" dirty="0" smtClean="0"/>
              <a:t> .</a:t>
            </a:r>
            <a:endParaRPr lang="en-IN" dirty="0"/>
          </a:p>
        </p:txBody>
      </p:sp>
      <p:sp>
        <p:nvSpPr>
          <p:cNvPr id="11" name="TextBox 10"/>
          <p:cNvSpPr txBox="1"/>
          <p:nvPr/>
        </p:nvSpPr>
        <p:spPr>
          <a:xfrm>
            <a:off x="683568" y="3645024"/>
            <a:ext cx="7776864" cy="369332"/>
          </a:xfrm>
          <a:prstGeom prst="rect">
            <a:avLst/>
          </a:prstGeom>
          <a:noFill/>
        </p:spPr>
        <p:txBody>
          <a:bodyPr wrap="square" rtlCol="0">
            <a:spAutoFit/>
          </a:bodyPr>
          <a:lstStyle/>
          <a:p>
            <a:pPr>
              <a:buFont typeface="Wingdings" pitchFamily="2" charset="2"/>
              <a:buChar char="Ø"/>
            </a:pPr>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DOCUMENTRY  SCREENING</a:t>
            </a:r>
            <a:endParaRPr lang="en-IN" b="1" dirty="0"/>
          </a:p>
        </p:txBody>
      </p:sp>
      <p:sp>
        <p:nvSpPr>
          <p:cNvPr id="12" name="TextBox 11"/>
          <p:cNvSpPr txBox="1"/>
          <p:nvPr/>
        </p:nvSpPr>
        <p:spPr>
          <a:xfrm>
            <a:off x="683568" y="4077072"/>
            <a:ext cx="7776864" cy="646331"/>
          </a:xfrm>
          <a:prstGeom prst="rect">
            <a:avLst/>
          </a:prstGeom>
          <a:noFill/>
        </p:spPr>
        <p:txBody>
          <a:bodyPr wrap="square" rtlCol="0">
            <a:spAutoFit/>
          </a:bodyPr>
          <a:lstStyle/>
          <a:p>
            <a:r>
              <a:rPr lang="en-IN" dirty="0" smtClean="0"/>
              <a:t>Based on literature of </a:t>
            </a:r>
            <a:r>
              <a:rPr lang="en-IN" dirty="0" err="1" smtClean="0"/>
              <a:t>Naagaarjun</a:t>
            </a:r>
            <a:r>
              <a:rPr lang="en-IN" dirty="0" smtClean="0"/>
              <a:t>, </a:t>
            </a:r>
            <a:r>
              <a:rPr lang="en-IN" dirty="0" err="1" smtClean="0"/>
              <a:t>Subhadra</a:t>
            </a:r>
            <a:r>
              <a:rPr lang="en-IN" dirty="0" smtClean="0"/>
              <a:t> </a:t>
            </a:r>
            <a:r>
              <a:rPr lang="en-IN" dirty="0" err="1" smtClean="0"/>
              <a:t>kumaari</a:t>
            </a:r>
            <a:r>
              <a:rPr lang="en-IN" dirty="0" smtClean="0"/>
              <a:t> </a:t>
            </a:r>
            <a:r>
              <a:rPr lang="en-IN" dirty="0" err="1" smtClean="0"/>
              <a:t>Chauhan</a:t>
            </a:r>
            <a:r>
              <a:rPr lang="en-IN" dirty="0" smtClean="0"/>
              <a:t>, Vishnu </a:t>
            </a:r>
            <a:r>
              <a:rPr lang="en-IN" dirty="0" err="1" smtClean="0"/>
              <a:t>Prabhaakars</a:t>
            </a:r>
            <a:r>
              <a:rPr lang="en-IN" dirty="0" smtClean="0"/>
              <a:t>, </a:t>
            </a:r>
            <a:r>
              <a:rPr lang="en-IN" dirty="0" err="1" smtClean="0"/>
              <a:t>Jaishankar</a:t>
            </a:r>
            <a:r>
              <a:rPr lang="en-IN" dirty="0" smtClean="0"/>
              <a:t> Prasad . </a:t>
            </a:r>
            <a:endParaRPr lang="en-IN" dirty="0"/>
          </a:p>
        </p:txBody>
      </p:sp>
      <p:sp>
        <p:nvSpPr>
          <p:cNvPr id="13" name="Rectangle 12"/>
          <p:cNvSpPr/>
          <p:nvPr/>
        </p:nvSpPr>
        <p:spPr>
          <a:xfrm>
            <a:off x="755577" y="4869160"/>
            <a:ext cx="2808311" cy="369332"/>
          </a:xfrm>
          <a:prstGeom prst="rect">
            <a:avLst/>
          </a:prstGeom>
        </p:spPr>
        <p:txBody>
          <a:bodyPr wrap="square">
            <a:spAutoFit/>
          </a:bodyPr>
          <a:lstStyle/>
          <a:p>
            <a:pPr>
              <a:buFont typeface="Wingdings" pitchFamily="2" charset="2"/>
              <a:buChar char="Ø"/>
            </a:pPr>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WORKSHOPS</a:t>
            </a:r>
            <a:endParaRPr lang="en-IN" dirty="0"/>
          </a:p>
        </p:txBody>
      </p:sp>
      <p:sp>
        <p:nvSpPr>
          <p:cNvPr id="14" name="TextBox 13"/>
          <p:cNvSpPr txBox="1"/>
          <p:nvPr/>
        </p:nvSpPr>
        <p:spPr>
          <a:xfrm>
            <a:off x="827584" y="5445224"/>
            <a:ext cx="7776864" cy="646331"/>
          </a:xfrm>
          <a:prstGeom prst="rect">
            <a:avLst/>
          </a:prstGeom>
          <a:noFill/>
        </p:spPr>
        <p:txBody>
          <a:bodyPr wrap="square" rtlCol="0">
            <a:spAutoFit/>
          </a:bodyPr>
          <a:lstStyle/>
          <a:p>
            <a:r>
              <a:rPr lang="en-IN" dirty="0" smtClean="0"/>
              <a:t> Workshop on Personality Development in collaboration with CHETNA(NGO)</a:t>
            </a:r>
            <a:endParaRPr lang="en-IN"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764704"/>
            <a:ext cx="9144000" cy="4893647"/>
          </a:xfrm>
          <a:prstGeom prst="rect">
            <a:avLst/>
          </a:prstGeom>
        </p:spPr>
        <p:txBody>
          <a:bodyPr wrap="square">
            <a:spAutoFit/>
          </a:bodyPr>
          <a:lstStyle/>
          <a:p>
            <a:pPr algn="ctr">
              <a:buFont typeface="Wingdings" pitchFamily="2" charset="2"/>
              <a:buChar char="Ø"/>
            </a:pP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POWER POINT PRESENTATIONS</a:t>
            </a:r>
          </a:p>
          <a:p>
            <a:pPr algn="ctr">
              <a:buFont typeface="Wingdings" pitchFamily="2" charset="2"/>
              <a:buChar char="Ø"/>
            </a:pPr>
            <a:endPar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algn="ctr">
              <a:buFont typeface="Wingdings" pitchFamily="2" charset="2"/>
              <a:buChar char="Ø"/>
            </a:pPr>
            <a:endPar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algn="ctr"/>
            <a:endPar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algn="ctr">
              <a:buFont typeface="Wingdings" pitchFamily="2" charset="2"/>
              <a:buChar char="Ø"/>
            </a:pP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Audio-video recording of the lecture</a:t>
            </a:r>
          </a:p>
          <a:p>
            <a:pPr algn="ct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INPUT VIDEOS </a:t>
            </a:r>
          </a:p>
          <a:p>
            <a:pPr algn="ctr"/>
            <a:endPar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algn="ctr">
              <a:buFont typeface="Wingdings" pitchFamily="2" charset="2"/>
              <a:buChar char="Ø"/>
            </a:pPr>
            <a:endPar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algn="ctr">
              <a:buFont typeface="Wingdings" pitchFamily="2" charset="2"/>
              <a:buChar char="Ø"/>
            </a:pP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STREET  PLAYS &amp; plays</a:t>
            </a:r>
          </a:p>
          <a:p>
            <a:pPr algn="ctr"/>
            <a:endPar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algn="ctr"/>
            <a:endPar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algn="ctr">
              <a:buFont typeface="Wingdings" pitchFamily="2" charset="2"/>
              <a:buChar char="Ø"/>
            </a:pP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Loud  reading </a:t>
            </a:r>
          </a:p>
          <a:p>
            <a:pPr lvl="1" algn="ctr">
              <a:buFont typeface="Wingdings" pitchFamily="2" charset="2"/>
              <a:buChar char="Ø"/>
            </a:pPr>
            <a:endPar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cstate="print"/>
          <a:srcRect/>
          <a:stretch>
            <a:fillRect/>
          </a:stretch>
        </p:blipFill>
        <p:spPr bwMode="auto">
          <a:xfrm>
            <a:off x="-1219200" y="-228600"/>
            <a:ext cx="10591800" cy="7315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IN" b="1" i="1" dirty="0" smtClean="0">
                <a:solidFill>
                  <a:srgbClr val="A50021"/>
                </a:solidFill>
              </a:rPr>
              <a:t>USE OF TECHNOLOGY</a:t>
            </a:r>
            <a:endParaRPr lang="en-IN" b="1" i="1" dirty="0">
              <a:solidFill>
                <a:srgbClr val="A50021"/>
              </a:solidFill>
            </a:endParaRPr>
          </a:p>
        </p:txBody>
      </p:sp>
      <p:sp>
        <p:nvSpPr>
          <p:cNvPr id="3" name="Content Placeholder 2"/>
          <p:cNvSpPr>
            <a:spLocks noGrp="1"/>
          </p:cNvSpPr>
          <p:nvPr>
            <p:ph idx="1"/>
          </p:nvPr>
        </p:nvSpPr>
        <p:spPr>
          <a:xfrm>
            <a:off x="899592" y="1412776"/>
            <a:ext cx="7787208" cy="4942784"/>
          </a:xfrm>
        </p:spPr>
        <p:txBody>
          <a:bodyPr/>
          <a:lstStyle/>
          <a:p>
            <a:pPr>
              <a:buNone/>
            </a:pPr>
            <a:r>
              <a:rPr lang="en-IN" b="1" dirty="0" smtClean="0"/>
              <a:t>   </a:t>
            </a:r>
            <a:r>
              <a:rPr lang="en-IN" sz="2800" b="1" dirty="0" smtClean="0"/>
              <a:t> Students are encouraged to learn through</a:t>
            </a:r>
          </a:p>
          <a:p>
            <a:pPr>
              <a:buNone/>
            </a:pPr>
            <a:r>
              <a:rPr lang="en-IN" sz="2800" b="1" dirty="0" smtClean="0"/>
              <a:t> </a:t>
            </a:r>
          </a:p>
          <a:p>
            <a:pPr>
              <a:buFont typeface="Wingdings" pitchFamily="2" charset="2"/>
              <a:buChar char="§"/>
            </a:pPr>
            <a:r>
              <a:rPr lang="en-IN" sz="2800" b="1" dirty="0" smtClean="0"/>
              <a:t>e-journals</a:t>
            </a:r>
          </a:p>
          <a:p>
            <a:pPr>
              <a:buFont typeface="Wingdings" pitchFamily="2" charset="2"/>
              <a:buChar char="§"/>
            </a:pPr>
            <a:r>
              <a:rPr lang="en-IN" sz="2800" b="1" dirty="0" smtClean="0"/>
              <a:t>Virtual lessons  from ILLL</a:t>
            </a:r>
          </a:p>
          <a:p>
            <a:pPr>
              <a:buFont typeface="Wingdings" pitchFamily="2" charset="2"/>
              <a:buChar char="§"/>
            </a:pPr>
            <a:r>
              <a:rPr lang="en-IN" sz="2800" b="1" dirty="0" err="1" smtClean="0"/>
              <a:t>Youtube</a:t>
            </a:r>
            <a:endParaRPr lang="en-IN" sz="2800" b="1" dirty="0" smtClean="0"/>
          </a:p>
          <a:p>
            <a:pPr>
              <a:buFont typeface="Wingdings" pitchFamily="2" charset="2"/>
              <a:buChar char="§"/>
            </a:pPr>
            <a:r>
              <a:rPr lang="en-IN" sz="2800" b="1" dirty="0" err="1" smtClean="0"/>
              <a:t>Facebook</a:t>
            </a:r>
            <a:endParaRPr lang="en-IN" sz="2800" b="1" dirty="0" smtClean="0"/>
          </a:p>
          <a:p>
            <a:pPr>
              <a:buFont typeface="Wingdings" pitchFamily="2" charset="2"/>
              <a:buChar char="§"/>
            </a:pPr>
            <a:r>
              <a:rPr lang="en-IN" sz="2800" b="1" dirty="0" smtClean="0"/>
              <a:t>Blogs</a:t>
            </a:r>
          </a:p>
          <a:p>
            <a:pPr>
              <a:buNone/>
            </a:pPr>
            <a:endParaRPr lang="en-IN" sz="2800" b="1" dirty="0" smtClean="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170"/>
          <p:cNvSpPr>
            <a:spLocks noGrp="1" noChangeArrowheads="1"/>
          </p:cNvSpPr>
          <p:nvPr>
            <p:ph type="ctrTitle"/>
          </p:nvPr>
        </p:nvSpPr>
        <p:spPr>
          <a:xfrm>
            <a:off x="3132138" y="4652963"/>
            <a:ext cx="5656262" cy="1038225"/>
          </a:xfrm>
        </p:spPr>
        <p:txBody>
          <a:bodyPr/>
          <a:lstStyle/>
          <a:p>
            <a:pPr algn="r" eaLnBrk="1" hangingPunct="1"/>
            <a:r>
              <a:rPr lang="es-UY" sz="4000" b="1" i="1" dirty="0" smtClean="0">
                <a:solidFill>
                  <a:schemeClr val="bg1"/>
                </a:solidFill>
              </a:rPr>
              <a:t/>
            </a:r>
            <a:br>
              <a:rPr lang="es-UY" sz="4000" b="1" i="1" dirty="0" smtClean="0">
                <a:solidFill>
                  <a:schemeClr val="bg1"/>
                </a:solidFill>
              </a:rPr>
            </a:br>
            <a:r>
              <a:rPr lang="es-UY" sz="4000" b="1" i="1" dirty="0" smtClean="0">
                <a:solidFill>
                  <a:schemeClr val="bg1"/>
                </a:solidFill>
              </a:rPr>
              <a:t>HINDI  DEPARTMENT</a:t>
            </a:r>
            <a:br>
              <a:rPr lang="es-UY" sz="4000" b="1" i="1" dirty="0" smtClean="0">
                <a:solidFill>
                  <a:schemeClr val="bg1"/>
                </a:solidFill>
              </a:rPr>
            </a:br>
            <a:r>
              <a:rPr lang="es-UY" sz="4000" b="1" i="1" dirty="0" smtClean="0">
                <a:solidFill>
                  <a:schemeClr val="bg1"/>
                </a:solidFill>
              </a:rPr>
              <a:t/>
            </a:r>
            <a:br>
              <a:rPr lang="es-UY" sz="4000" b="1" i="1" dirty="0" smtClean="0">
                <a:solidFill>
                  <a:schemeClr val="bg1"/>
                </a:solidFill>
              </a:rPr>
            </a:br>
            <a:r>
              <a:rPr lang="es-UY" sz="4000" b="1" i="1" dirty="0" err="1" smtClean="0">
                <a:solidFill>
                  <a:schemeClr val="bg1"/>
                </a:solidFill>
              </a:rPr>
              <a:t>Report</a:t>
            </a:r>
            <a:r>
              <a:rPr lang="es-UY" sz="4000" b="1" i="1" dirty="0" smtClean="0">
                <a:solidFill>
                  <a:schemeClr val="bg1"/>
                </a:solidFill>
              </a:rPr>
              <a:t> -2015-17</a:t>
            </a:r>
            <a:endParaRPr lang="es-ES" sz="4000" b="1" i="1" dirty="0" smtClean="0">
              <a:solidFill>
                <a:schemeClr val="bg1"/>
              </a:solidFill>
            </a:endParaRPr>
          </a:p>
        </p:txBody>
      </p:sp>
      <p:sp>
        <p:nvSpPr>
          <p:cNvPr id="2051" name="Rectangle 170"/>
          <p:cNvSpPr txBox="1">
            <a:spLocks noChangeArrowheads="1"/>
          </p:cNvSpPr>
          <p:nvPr/>
        </p:nvSpPr>
        <p:spPr bwMode="auto">
          <a:xfrm>
            <a:off x="3851275" y="5445125"/>
            <a:ext cx="4864100" cy="973138"/>
          </a:xfrm>
          <a:prstGeom prst="rect">
            <a:avLst/>
          </a:prstGeom>
          <a:noFill/>
          <a:ln w="9525">
            <a:noFill/>
            <a:miter lim="800000"/>
            <a:headEnd/>
            <a:tailEnd/>
          </a:ln>
          <a:effectLst/>
        </p:spPr>
        <p:txBody>
          <a:bodyPr anchor="ctr"/>
          <a:lstStyle/>
          <a:p>
            <a:pPr algn="r"/>
            <a:endParaRPr lang="es-ES" sz="2400" b="1" dirty="0">
              <a:solidFill>
                <a:schemeClr val="bg1"/>
              </a:solidFill>
            </a:endParaRPr>
          </a:p>
        </p:txBody>
      </p:sp>
      <p:sp>
        <p:nvSpPr>
          <p:cNvPr id="5" name="TextBox 4"/>
          <p:cNvSpPr txBox="1"/>
          <p:nvPr/>
        </p:nvSpPr>
        <p:spPr>
          <a:xfrm>
            <a:off x="318524" y="1196752"/>
            <a:ext cx="8573956" cy="5632311"/>
          </a:xfrm>
          <a:prstGeom prst="rect">
            <a:avLst/>
          </a:prstGeom>
          <a:noFill/>
        </p:spPr>
        <p:txBody>
          <a:bodyPr wrap="square" rtlCol="0">
            <a:spAutoFit/>
          </a:bodyPr>
          <a:lstStyle/>
          <a:p>
            <a:pPr marL="342900" indent="-342900">
              <a:buFont typeface="Wingdings" pitchFamily="2" charset="2"/>
              <a:buChar char="Ø"/>
            </a:pPr>
            <a:r>
              <a:rPr lang="en-IN" sz="2400" b="1" dirty="0" smtClean="0"/>
              <a:t> English Department teaches Ability Enhancement Compulsory Course  to Hindi </a:t>
            </a:r>
            <a:r>
              <a:rPr lang="en-IN" sz="2400" b="1" dirty="0" err="1" smtClean="0"/>
              <a:t>Hons</a:t>
            </a:r>
            <a:r>
              <a:rPr lang="en-IN" sz="2400" b="1" dirty="0" smtClean="0"/>
              <a:t>. 1</a:t>
            </a:r>
            <a:r>
              <a:rPr lang="en-IN" sz="2400" b="1" baseline="30000" dirty="0" smtClean="0"/>
              <a:t>st</a:t>
            </a:r>
            <a:r>
              <a:rPr lang="en-IN" sz="2400" b="1" dirty="0" smtClean="0"/>
              <a:t> year.</a:t>
            </a:r>
          </a:p>
          <a:p>
            <a:r>
              <a:rPr lang="en-IN" sz="2400" b="1" dirty="0" smtClean="0"/>
              <a:t>    </a:t>
            </a:r>
          </a:p>
          <a:p>
            <a:pPr>
              <a:buFont typeface="Wingdings" pitchFamily="2" charset="2"/>
              <a:buChar char="Ø"/>
            </a:pPr>
            <a:r>
              <a:rPr lang="en-IN" sz="2400" b="1" dirty="0" smtClean="0"/>
              <a:t> Philosophy Department teaches the following course to      Hindi </a:t>
            </a:r>
            <a:r>
              <a:rPr lang="en-IN" sz="2400" b="1" dirty="0" err="1" smtClean="0"/>
              <a:t>Hons</a:t>
            </a:r>
            <a:r>
              <a:rPr lang="en-IN" sz="2400" b="1" dirty="0" smtClean="0"/>
              <a:t>.  :-</a:t>
            </a:r>
          </a:p>
          <a:p>
            <a:r>
              <a:rPr lang="en-IN" sz="2400" b="1" dirty="0" smtClean="0"/>
              <a:t>   a) Logic to 3</a:t>
            </a:r>
            <a:r>
              <a:rPr lang="en-IN" sz="2400" b="1" baseline="30000" dirty="0" smtClean="0"/>
              <a:t>rd</a:t>
            </a:r>
            <a:r>
              <a:rPr lang="en-IN" sz="2400" b="1" dirty="0" smtClean="0"/>
              <a:t> year. </a:t>
            </a:r>
          </a:p>
          <a:p>
            <a:r>
              <a:rPr lang="en-IN" sz="2400" b="1" dirty="0" smtClean="0"/>
              <a:t>   b) Ethics to 2</a:t>
            </a:r>
            <a:r>
              <a:rPr lang="en-IN" sz="2400" b="1" baseline="30000" dirty="0" smtClean="0"/>
              <a:t>nd</a:t>
            </a:r>
            <a:r>
              <a:rPr lang="en-IN" sz="2400" b="1" dirty="0" smtClean="0"/>
              <a:t> year.</a:t>
            </a:r>
          </a:p>
          <a:p>
            <a:pPr>
              <a:buFont typeface="Wingdings" pitchFamily="2" charset="2"/>
              <a:buChar char="Ø"/>
            </a:pPr>
            <a:endParaRPr lang="en-IN" sz="2400" b="1" dirty="0" smtClean="0"/>
          </a:p>
          <a:p>
            <a:pPr>
              <a:buFont typeface="Wingdings" pitchFamily="2" charset="2"/>
              <a:buChar char="Ø"/>
            </a:pPr>
            <a:r>
              <a:rPr lang="en-IN" sz="2400" b="1" dirty="0" smtClean="0"/>
              <a:t> History Department teaches Generic paper to Hindi </a:t>
            </a:r>
            <a:r>
              <a:rPr lang="en-IN" sz="2400" b="1" dirty="0" err="1" smtClean="0"/>
              <a:t>Hons</a:t>
            </a:r>
            <a:r>
              <a:rPr lang="en-IN" sz="2400" b="1" dirty="0" smtClean="0"/>
              <a:t>. 1</a:t>
            </a:r>
            <a:r>
              <a:rPr lang="en-IN" sz="2400" b="1" baseline="30000" dirty="0" smtClean="0"/>
              <a:t>ST</a:t>
            </a:r>
            <a:r>
              <a:rPr lang="en-IN" sz="2400" b="1" dirty="0" smtClean="0"/>
              <a:t> year &amp; 2</a:t>
            </a:r>
            <a:r>
              <a:rPr lang="en-IN" sz="2400" b="1" baseline="30000" dirty="0" smtClean="0"/>
              <a:t>nd</a:t>
            </a:r>
            <a:r>
              <a:rPr lang="en-IN" sz="2400" b="1" dirty="0" smtClean="0"/>
              <a:t> year.</a:t>
            </a:r>
          </a:p>
          <a:p>
            <a:pPr>
              <a:buFont typeface="Wingdings" pitchFamily="2" charset="2"/>
              <a:buChar char="Ø"/>
            </a:pPr>
            <a:endParaRPr lang="en-IN" sz="2400" b="1" dirty="0" smtClean="0"/>
          </a:p>
          <a:p>
            <a:pPr>
              <a:buFont typeface="Wingdings" pitchFamily="2" charset="2"/>
              <a:buChar char="Ø"/>
            </a:pPr>
            <a:r>
              <a:rPr lang="en-IN" sz="2400" b="1" dirty="0" smtClean="0"/>
              <a:t> </a:t>
            </a:r>
            <a:r>
              <a:rPr lang="en-IN" sz="2400" b="1" dirty="0" err="1" smtClean="0"/>
              <a:t>Pol.Science</a:t>
            </a:r>
            <a:r>
              <a:rPr lang="en-IN" sz="2400" b="1" dirty="0" smtClean="0"/>
              <a:t> Department taught ’ Reading Gandhi’ to Hindi </a:t>
            </a:r>
            <a:r>
              <a:rPr lang="en-IN" sz="2400" b="1" dirty="0" err="1" smtClean="0"/>
              <a:t>Hons</a:t>
            </a:r>
            <a:r>
              <a:rPr lang="en-IN" sz="2400" b="1" dirty="0" smtClean="0"/>
              <a:t>. 2</a:t>
            </a:r>
            <a:r>
              <a:rPr lang="en-IN" sz="2400" b="1" baseline="30000" dirty="0" smtClean="0"/>
              <a:t>nd</a:t>
            </a:r>
            <a:r>
              <a:rPr lang="en-IN" sz="2400" b="1" dirty="0" smtClean="0"/>
              <a:t> year.</a:t>
            </a:r>
          </a:p>
          <a:p>
            <a:endParaRPr lang="en-IN" sz="2400" b="1" dirty="0" smtClean="0"/>
          </a:p>
          <a:p>
            <a:r>
              <a:rPr lang="en-IN" sz="2400" b="1" dirty="0" smtClean="0"/>
              <a:t> </a:t>
            </a:r>
            <a:endParaRPr lang="en-IN" sz="2400" b="1" dirty="0"/>
          </a:p>
        </p:txBody>
      </p:sp>
      <p:sp>
        <p:nvSpPr>
          <p:cNvPr id="7" name="Rectangle 6"/>
          <p:cNvSpPr/>
          <p:nvPr/>
        </p:nvSpPr>
        <p:spPr>
          <a:xfrm>
            <a:off x="0" y="476672"/>
            <a:ext cx="9144000" cy="707886"/>
          </a:xfrm>
          <a:prstGeom prst="rect">
            <a:avLst/>
          </a:prstGeom>
          <a:noFill/>
        </p:spPr>
        <p:txBody>
          <a:bodyPr wrap="square" lIns="91440" tIns="45720" rIns="91440" bIns="45720">
            <a:spAutoFit/>
          </a:bodyPr>
          <a:lstStyle/>
          <a:p>
            <a:pPr algn="ctr"/>
            <a:r>
              <a:rPr lang="en-US" sz="2000" b="1" cap="all" spc="0"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Name of inter-disciplinary courses and the Departments / Units  inv</a:t>
            </a:r>
            <a:r>
              <a:rPr lang="en-US" b="1" cap="all" spc="0"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olved</a:t>
            </a:r>
            <a:endParaRPr lang="en-IN" b="1" cap="all" spc="0"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8229600" cy="648072"/>
          </a:xfrm>
        </p:spPr>
        <p:txBody>
          <a:bodyPr/>
          <a:lstStyle/>
          <a:p>
            <a:r>
              <a:rPr lang="en-IN" sz="2800" b="1" i="1" dirty="0" smtClean="0">
                <a:solidFill>
                  <a:srgbClr val="A50021"/>
                </a:solidFill>
              </a:rPr>
              <a:t>e.g. Various links </a:t>
            </a:r>
            <a:endParaRPr lang="en-IN" sz="2800" b="1" i="1" dirty="0">
              <a:solidFill>
                <a:srgbClr val="A50021"/>
              </a:solidFill>
            </a:endParaRPr>
          </a:p>
        </p:txBody>
      </p:sp>
      <p:sp>
        <p:nvSpPr>
          <p:cNvPr id="3" name="Content Placeholder 2"/>
          <p:cNvSpPr>
            <a:spLocks noGrp="1"/>
          </p:cNvSpPr>
          <p:nvPr>
            <p:ph idx="1"/>
          </p:nvPr>
        </p:nvSpPr>
        <p:spPr>
          <a:xfrm>
            <a:off x="457200" y="908720"/>
            <a:ext cx="8229600" cy="5217443"/>
          </a:xfrm>
        </p:spPr>
        <p:txBody>
          <a:bodyPr/>
          <a:lstStyle/>
          <a:p>
            <a:pPr>
              <a:buFont typeface="Wingdings" pitchFamily="2" charset="2"/>
              <a:buChar char="Ø"/>
            </a:pPr>
            <a:r>
              <a:rPr lang="en-IN" dirty="0" smtClean="0"/>
              <a:t> shyambiharishyamal.blogspot.com</a:t>
            </a:r>
          </a:p>
          <a:p>
            <a:pPr>
              <a:buFont typeface="Wingdings" pitchFamily="2" charset="2"/>
              <a:buChar char="Ø"/>
            </a:pPr>
            <a:r>
              <a:rPr lang="en-IN" dirty="0" smtClean="0"/>
              <a:t> </a:t>
            </a:r>
            <a:r>
              <a:rPr lang="en-IN" dirty="0" smtClean="0">
                <a:hlinkClick r:id="rId2"/>
              </a:rPr>
              <a:t>www.quora.com</a:t>
            </a:r>
            <a:endParaRPr lang="en-IN" dirty="0" smtClean="0"/>
          </a:p>
          <a:p>
            <a:pPr>
              <a:buFont typeface="Wingdings" pitchFamily="2" charset="2"/>
              <a:buChar char="Ø"/>
            </a:pPr>
            <a:r>
              <a:rPr lang="en-IN" dirty="0" smtClean="0"/>
              <a:t> wordpress.com</a:t>
            </a:r>
          </a:p>
          <a:p>
            <a:pPr>
              <a:buFont typeface="Wingdings" pitchFamily="2" charset="2"/>
              <a:buChar char="Ø"/>
            </a:pPr>
            <a:r>
              <a:rPr lang="en-IN" dirty="0" smtClean="0"/>
              <a:t> wikipedia.org</a:t>
            </a:r>
          </a:p>
          <a:p>
            <a:pPr>
              <a:buFont typeface="Wingdings" pitchFamily="2" charset="2"/>
              <a:buChar char="Ø"/>
            </a:pPr>
            <a:r>
              <a:rPr lang="en-IN" dirty="0" smtClean="0"/>
              <a:t>  illl.du.ac.in</a:t>
            </a:r>
          </a:p>
          <a:p>
            <a:pPr>
              <a:buFont typeface="Wingdings" pitchFamily="2" charset="2"/>
              <a:buChar char="Ø"/>
            </a:pPr>
            <a:r>
              <a:rPr lang="en-IN" dirty="0" smtClean="0"/>
              <a:t> vle.du.ac.in</a:t>
            </a:r>
          </a:p>
          <a:p>
            <a:pPr>
              <a:buFont typeface="Wingdings" pitchFamily="2" charset="2"/>
              <a:buChar char="Ø"/>
            </a:pPr>
            <a:r>
              <a:rPr lang="en-IN" dirty="0" smtClean="0"/>
              <a:t>Youtube.com</a:t>
            </a:r>
          </a:p>
          <a:p>
            <a:pPr>
              <a:buFont typeface="Wingdings" pitchFamily="2" charset="2"/>
              <a:buChar char="Ø"/>
            </a:pPr>
            <a:r>
              <a:rPr lang="en-IN" dirty="0" smtClean="0"/>
              <a:t>Kavitakosh.com</a:t>
            </a:r>
          </a:p>
          <a:p>
            <a:pPr>
              <a:buFont typeface="Wingdings" pitchFamily="2" charset="2"/>
              <a:buChar char="Ø"/>
            </a:pPr>
            <a:r>
              <a:rPr lang="en-IN" dirty="0" smtClean="0"/>
              <a:t>Gadyakosh.com</a:t>
            </a:r>
            <a:endParaRPr lang="en-IN"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923330"/>
          </a:xfrm>
          <a:prstGeom prst="rect">
            <a:avLst/>
          </a:prstGeom>
          <a:noFill/>
        </p:spPr>
        <p:txBody>
          <a:bodyPr wrap="square" lIns="91440" tIns="45720" rIns="91440" bIns="45720">
            <a:spAutoFit/>
          </a:bodyPr>
          <a:lstStyle/>
          <a:p>
            <a:pPr algn="ctr"/>
            <a:r>
              <a:rPr lang="en-US" sz="5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USING  IT   FACILITIES</a:t>
            </a:r>
            <a:endParaRPr lang="en-US"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pic>
        <p:nvPicPr>
          <p:cNvPr id="1028" name="Picture 4"/>
          <p:cNvPicPr>
            <a:picLocks noChangeAspect="1" noChangeArrowheads="1"/>
          </p:cNvPicPr>
          <p:nvPr/>
        </p:nvPicPr>
        <p:blipFill>
          <a:blip r:embed="rId2" cstate="print"/>
          <a:srcRect/>
          <a:stretch>
            <a:fillRect/>
          </a:stretch>
        </p:blipFill>
        <p:spPr bwMode="auto">
          <a:xfrm>
            <a:off x="0" y="838200"/>
            <a:ext cx="9144000" cy="6019800"/>
          </a:xfrm>
          <a:prstGeom prst="rect">
            <a:avLst/>
          </a:prstGeom>
          <a:noFill/>
          <a:ln w="9525">
            <a:noFill/>
            <a:miter lim="800000"/>
            <a:headEnd/>
            <a:tailEnd/>
          </a:ln>
        </p:spPr>
      </p:pic>
      <p:sp>
        <p:nvSpPr>
          <p:cNvPr id="7" name="TextBox 6"/>
          <p:cNvSpPr txBox="1"/>
          <p:nvPr/>
        </p:nvSpPr>
        <p:spPr>
          <a:xfrm>
            <a:off x="6553200" y="762000"/>
            <a:ext cx="2590800" cy="5262979"/>
          </a:xfrm>
          <a:prstGeom prst="rect">
            <a:avLst/>
          </a:prstGeom>
          <a:noFill/>
        </p:spPr>
        <p:txBody>
          <a:bodyPr wrap="square" rtlCol="0">
            <a:spAutoFit/>
          </a:bodyPr>
          <a:lstStyle/>
          <a:p>
            <a:r>
              <a:rPr lang="en-IN" sz="2400" b="1" dirty="0" smtClean="0"/>
              <a:t>Lectures  are conducted  using  various  IT facilities  such  as  projector ,</a:t>
            </a:r>
            <a:r>
              <a:rPr lang="en-IN" sz="2400" b="1" dirty="0" err="1" smtClean="0"/>
              <a:t>laptop,digital</a:t>
            </a:r>
            <a:r>
              <a:rPr lang="en-IN" sz="2400" b="1" dirty="0" smtClean="0"/>
              <a:t> camera ,Internet  etc. as well as  our  students  are  using  these  facilities  while  making  presentations and  assignments  etc.   </a:t>
            </a:r>
            <a:endParaRPr lang="en-IN" sz="2400" b="1"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0886.JPG"/>
          <p:cNvPicPr>
            <a:picLocks noChangeAspect="1"/>
          </p:cNvPicPr>
          <p:nvPr/>
        </p:nvPicPr>
        <p:blipFill>
          <a:blip r:embed="rId2" cstate="print"/>
          <a:stretch>
            <a:fillRect/>
          </a:stretch>
        </p:blipFill>
        <p:spPr>
          <a:xfrm>
            <a:off x="0" y="0"/>
            <a:ext cx="9144000" cy="6477000"/>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883.JPG"/>
          <p:cNvPicPr>
            <a:picLocks noChangeAspect="1"/>
          </p:cNvPicPr>
          <p:nvPr/>
        </p:nvPicPr>
        <p:blipFill>
          <a:blip r:embed="rId2" cstate="print"/>
          <a:stretch>
            <a:fillRect/>
          </a:stretch>
        </p:blipFill>
        <p:spPr>
          <a:xfrm>
            <a:off x="0" y="0"/>
            <a:ext cx="9144000" cy="6477000"/>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7544" y="260648"/>
            <a:ext cx="8229600" cy="1143000"/>
          </a:xfrm>
        </p:spPr>
        <p:txBody>
          <a:bodyPr/>
          <a:lstStyle/>
          <a:p>
            <a:pPr algn="ctr"/>
            <a:r>
              <a:rPr lang="en-IN" b="1" i="1" dirty="0" smtClean="0">
                <a:solidFill>
                  <a:srgbClr val="A50021"/>
                </a:solidFill>
              </a:rPr>
              <a:t>FEEDBACK</a:t>
            </a:r>
            <a:endParaRPr lang="en-IN" b="1" i="1" dirty="0">
              <a:solidFill>
                <a:srgbClr val="A50021"/>
              </a:solidFill>
            </a:endParaRPr>
          </a:p>
        </p:txBody>
      </p:sp>
      <p:sp>
        <p:nvSpPr>
          <p:cNvPr id="5" name="TextBox 4"/>
          <p:cNvSpPr txBox="1"/>
          <p:nvPr/>
        </p:nvSpPr>
        <p:spPr>
          <a:xfrm>
            <a:off x="838200" y="2060848"/>
            <a:ext cx="8077200" cy="3108543"/>
          </a:xfrm>
          <a:prstGeom prst="rect">
            <a:avLst/>
          </a:prstGeom>
          <a:noFill/>
        </p:spPr>
        <p:txBody>
          <a:bodyPr wrap="square" rtlCol="0">
            <a:spAutoFit/>
          </a:bodyPr>
          <a:lstStyle/>
          <a:p>
            <a:pPr>
              <a:buFont typeface="Wingdings" pitchFamily="2" charset="2"/>
              <a:buChar char="Ø"/>
            </a:pPr>
            <a:r>
              <a:rPr lang="en-IN" sz="2800" b="1" dirty="0" smtClean="0"/>
              <a:t>An  informal  feed  back  from  students  is  taken  on  regular  basis.</a:t>
            </a:r>
          </a:p>
          <a:p>
            <a:endParaRPr lang="en-IN" sz="2800" b="1" dirty="0" smtClean="0"/>
          </a:p>
          <a:p>
            <a:pPr>
              <a:buFont typeface="Wingdings" pitchFamily="2" charset="2"/>
              <a:buChar char="Ø"/>
            </a:pPr>
            <a:r>
              <a:rPr lang="en-IN" sz="2800" b="1" dirty="0" smtClean="0"/>
              <a:t>Students fill feed-back form available on college web-site.</a:t>
            </a:r>
          </a:p>
          <a:p>
            <a:endParaRPr lang="en-IN" sz="2800" b="1" dirty="0" smtClean="0"/>
          </a:p>
          <a:p>
            <a:endParaRPr lang="en-IN" sz="2800" b="1"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IN" b="1" i="1" dirty="0" smtClean="0">
                <a:solidFill>
                  <a:srgbClr val="A50021"/>
                </a:solidFill>
              </a:rPr>
              <a:t>EVALUATION  OF TEACHER</a:t>
            </a:r>
            <a:endParaRPr lang="en-IN" b="1" i="1" dirty="0">
              <a:solidFill>
                <a:srgbClr val="A50021"/>
              </a:solidFill>
            </a:endParaRPr>
          </a:p>
        </p:txBody>
      </p:sp>
      <p:sp>
        <p:nvSpPr>
          <p:cNvPr id="3" name="TextBox 2"/>
          <p:cNvSpPr txBox="1"/>
          <p:nvPr/>
        </p:nvSpPr>
        <p:spPr>
          <a:xfrm>
            <a:off x="914400" y="1484784"/>
            <a:ext cx="7543800" cy="4031873"/>
          </a:xfrm>
          <a:prstGeom prst="rect">
            <a:avLst/>
          </a:prstGeom>
          <a:noFill/>
        </p:spPr>
        <p:txBody>
          <a:bodyPr wrap="square" rtlCol="0">
            <a:spAutoFit/>
          </a:bodyPr>
          <a:lstStyle/>
          <a:p>
            <a:pPr>
              <a:buFont typeface="Wingdings" pitchFamily="2" charset="2"/>
              <a:buChar char="Ø"/>
            </a:pPr>
            <a:r>
              <a:rPr lang="en-IN" sz="3200" b="1" dirty="0" smtClean="0"/>
              <a:t>Evaluation  by  students  is done which  helps  not  only  teachers to improve on </a:t>
            </a:r>
            <a:r>
              <a:rPr lang="en-IN" sz="3200" b="1" dirty="0" err="1" smtClean="0"/>
              <a:t>themselve</a:t>
            </a:r>
            <a:r>
              <a:rPr lang="en-IN" sz="3200" b="1" dirty="0" smtClean="0"/>
              <a:t>  but also to  students to judge </a:t>
            </a:r>
            <a:r>
              <a:rPr lang="en-IN" sz="3200" b="1" dirty="0" err="1" smtClean="0"/>
              <a:t>ojectively</a:t>
            </a:r>
            <a:r>
              <a:rPr lang="en-IN" sz="3200" b="1" dirty="0" smtClean="0"/>
              <a:t>.</a:t>
            </a:r>
          </a:p>
          <a:p>
            <a:endParaRPr lang="en-IN" sz="3200" b="1" dirty="0" smtClean="0"/>
          </a:p>
          <a:p>
            <a:pPr>
              <a:buFont typeface="Wingdings" pitchFamily="2" charset="2"/>
              <a:buChar char="Ø"/>
            </a:pPr>
            <a:r>
              <a:rPr lang="en-IN" sz="3200" b="1" dirty="0" smtClean="0"/>
              <a:t>Teachers  meet  parents  in  PTSA  and  get  a  direct  feed  back  from  them</a:t>
            </a:r>
            <a:r>
              <a:rPr lang="en-IN" sz="2800" b="1" dirty="0" smtClean="0"/>
              <a:t>.</a:t>
            </a:r>
            <a:endParaRPr lang="en-IN" sz="2800" b="1"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6090"/>
          </a:xfrm>
        </p:spPr>
        <p:txBody>
          <a:bodyPr/>
          <a:lstStyle/>
          <a:p>
            <a:r>
              <a:rPr lang="en-IN" sz="2400" b="1" dirty="0" smtClean="0">
                <a:solidFill>
                  <a:srgbClr val="CB4A17"/>
                </a:solidFill>
              </a:rPr>
              <a:t>LIBRARY AS LEARNING RESOURCE</a:t>
            </a:r>
            <a:endParaRPr lang="en-IN" sz="2400" dirty="0">
              <a:solidFill>
                <a:srgbClr val="CB4A17"/>
              </a:solidFill>
            </a:endParaRPr>
          </a:p>
        </p:txBody>
      </p:sp>
      <p:sp>
        <p:nvSpPr>
          <p:cNvPr id="3" name="Content Placeholder 2"/>
          <p:cNvSpPr>
            <a:spLocks noGrp="1"/>
          </p:cNvSpPr>
          <p:nvPr>
            <p:ph idx="1"/>
          </p:nvPr>
        </p:nvSpPr>
        <p:spPr>
          <a:xfrm>
            <a:off x="457200" y="1268760"/>
            <a:ext cx="8229600" cy="4857403"/>
          </a:xfrm>
        </p:spPr>
        <p:txBody>
          <a:bodyPr/>
          <a:lstStyle/>
          <a:p>
            <a:pPr>
              <a:buFont typeface="Wingdings" pitchFamily="2" charset="2"/>
              <a:buChar char="Ø"/>
            </a:pPr>
            <a:r>
              <a:rPr lang="en-IN" sz="2000" b="1" dirty="0" smtClean="0"/>
              <a:t>Very rich library &amp; computer equipped in each aspect.</a:t>
            </a:r>
          </a:p>
          <a:p>
            <a:pPr>
              <a:buFont typeface="Wingdings" pitchFamily="2" charset="2"/>
              <a:buChar char="Ø"/>
            </a:pPr>
            <a:r>
              <a:rPr lang="en-IN" sz="2000" b="1" dirty="0" smtClean="0"/>
              <a:t>Books  on each subject in multiple copies are available.</a:t>
            </a:r>
          </a:p>
          <a:p>
            <a:pPr>
              <a:buFont typeface="Wingdings" pitchFamily="2" charset="2"/>
              <a:buChar char="Ø"/>
            </a:pPr>
            <a:r>
              <a:rPr lang="en-IN" sz="2000" b="1" dirty="0" smtClean="0"/>
              <a:t>Number of Magazines ,</a:t>
            </a:r>
            <a:r>
              <a:rPr lang="en-IN" sz="2000" b="1" dirty="0" err="1" smtClean="0"/>
              <a:t>Journals,News</a:t>
            </a:r>
            <a:r>
              <a:rPr lang="en-IN" sz="2000" b="1" dirty="0" smtClean="0"/>
              <a:t> papers (Hindi &amp; English) are available. ( </a:t>
            </a:r>
            <a:r>
              <a:rPr lang="en-IN" sz="2000" b="1" dirty="0" err="1" smtClean="0"/>
              <a:t>Anbhay</a:t>
            </a:r>
            <a:r>
              <a:rPr lang="en-IN" sz="2000" b="1" dirty="0" smtClean="0"/>
              <a:t> </a:t>
            </a:r>
            <a:r>
              <a:rPr lang="en-IN" sz="2000" b="1" dirty="0" err="1" smtClean="0"/>
              <a:t>sancha,Vagarth,Sahitya-amrit</a:t>
            </a:r>
            <a:r>
              <a:rPr lang="en-IN" sz="2000" b="1" dirty="0" smtClean="0"/>
              <a:t>, </a:t>
            </a:r>
            <a:r>
              <a:rPr lang="en-IN" sz="2000" b="1" dirty="0" err="1" smtClean="0"/>
              <a:t>Hans,Kadambini,India</a:t>
            </a:r>
            <a:r>
              <a:rPr lang="en-IN" sz="2000" b="1" dirty="0" smtClean="0"/>
              <a:t> Today.)</a:t>
            </a:r>
          </a:p>
          <a:p>
            <a:pPr>
              <a:buFont typeface="Wingdings" pitchFamily="2" charset="2"/>
              <a:buChar char="Ø"/>
            </a:pPr>
            <a:r>
              <a:rPr lang="en-IN" sz="2000" b="1" dirty="0" smtClean="0"/>
              <a:t>Book Bank facility for needy students.</a:t>
            </a:r>
          </a:p>
          <a:p>
            <a:pPr>
              <a:buFont typeface="Wingdings" pitchFamily="2" charset="2"/>
              <a:buChar char="Ø"/>
            </a:pPr>
            <a:r>
              <a:rPr lang="en-IN" sz="2000" b="1" dirty="0" err="1" smtClean="0"/>
              <a:t>Granthavalies</a:t>
            </a:r>
            <a:r>
              <a:rPr lang="en-IN" sz="2000" b="1" dirty="0" smtClean="0"/>
              <a:t> (complete work) of eminent writers and all kinds of </a:t>
            </a:r>
            <a:r>
              <a:rPr lang="en-IN" sz="2000" b="1" dirty="0" err="1" smtClean="0"/>
              <a:t>Dictionaries,Encyclopedias,Thesarus,Mythological</a:t>
            </a:r>
            <a:r>
              <a:rPr lang="en-IN" sz="2000" b="1" dirty="0" smtClean="0"/>
              <a:t> Dictionaries are available in Reserve section.</a:t>
            </a:r>
          </a:p>
          <a:p>
            <a:pPr>
              <a:buFont typeface="Wingdings" pitchFamily="2" charset="2"/>
              <a:buChar char="Ø"/>
            </a:pPr>
            <a:r>
              <a:rPr lang="en-IN" sz="2000" b="1" dirty="0" smtClean="0"/>
              <a:t>Computer Facilities with updated </a:t>
            </a:r>
            <a:r>
              <a:rPr lang="en-IN" sz="2000" b="1" dirty="0" err="1" smtClean="0"/>
              <a:t>softwares</a:t>
            </a:r>
            <a:r>
              <a:rPr lang="en-IN" sz="2000" b="1" dirty="0" smtClean="0"/>
              <a:t> in Hindi &amp; internet is available in the library.(</a:t>
            </a:r>
            <a:r>
              <a:rPr lang="en-IN" sz="2000" b="1" dirty="0" err="1" smtClean="0"/>
              <a:t>Troodon</a:t>
            </a:r>
            <a:r>
              <a:rPr lang="en-IN" sz="2000" b="1" dirty="0" smtClean="0"/>
              <a:t> library software)</a:t>
            </a:r>
          </a:p>
          <a:p>
            <a:pPr>
              <a:buFont typeface="Wingdings" pitchFamily="2" charset="2"/>
              <a:buChar char="Ø"/>
            </a:pPr>
            <a:r>
              <a:rPr lang="en-IN" sz="2000" b="1" dirty="0" smtClean="0"/>
              <a:t>The library has reading cabins besides reading room for teachers and students.</a:t>
            </a:r>
          </a:p>
          <a:p>
            <a:pPr>
              <a:buNone/>
            </a:pPr>
            <a:endParaRPr lang="en-IN" sz="2000"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404664"/>
            <a:ext cx="8305799" cy="1015663"/>
          </a:xfrm>
          <a:prstGeom prst="rect">
            <a:avLst/>
          </a:prstGeom>
          <a:noFill/>
        </p:spPr>
        <p:txBody>
          <a:bodyPr wrap="square" lIns="91440" tIns="45720" rIns="91440" bIns="45720">
            <a:spAutoFit/>
          </a:bodyPr>
          <a:lstStyle/>
          <a:p>
            <a:pPr algn="ctr"/>
            <a:r>
              <a:rPr lang="en-US" sz="2800" b="1" i="1" dirty="0" smtClean="0">
                <a:ln w="10541" cmpd="sng">
                  <a:solidFill>
                    <a:schemeClr val="accent1">
                      <a:shade val="88000"/>
                      <a:satMod val="110000"/>
                    </a:schemeClr>
                  </a:solidFill>
                  <a:prstDash val="solid"/>
                </a:ln>
                <a:solidFill>
                  <a:srgbClr val="A50021"/>
                </a:solidFill>
              </a:rPr>
              <a:t>STUDENTS  MENTORING  AND SUPPORT</a:t>
            </a:r>
          </a:p>
          <a:p>
            <a:pPr algn="ctr"/>
            <a:endParaRPr lang="en-US" sz="3200" b="1" cap="none" spc="0" dirty="0">
              <a:ln w="10541" cmpd="sng">
                <a:solidFill>
                  <a:schemeClr val="accent1">
                    <a:shade val="88000"/>
                    <a:satMod val="110000"/>
                  </a:schemeClr>
                </a:solidFill>
                <a:prstDash val="solid"/>
              </a:ln>
              <a:solidFill>
                <a:srgbClr val="A50021"/>
              </a:solidFill>
              <a:effectLst/>
            </a:endParaRPr>
          </a:p>
        </p:txBody>
      </p:sp>
      <p:sp>
        <p:nvSpPr>
          <p:cNvPr id="4" name="Rectangle 3"/>
          <p:cNvSpPr/>
          <p:nvPr/>
        </p:nvSpPr>
        <p:spPr>
          <a:xfrm>
            <a:off x="4479635" y="2967335"/>
            <a:ext cx="184730"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5" name="TextBox 4"/>
          <p:cNvSpPr txBox="1"/>
          <p:nvPr/>
        </p:nvSpPr>
        <p:spPr>
          <a:xfrm>
            <a:off x="838200" y="1124744"/>
            <a:ext cx="7620000" cy="5160774"/>
          </a:xfrm>
          <a:prstGeom prst="rect">
            <a:avLst/>
          </a:prstGeom>
          <a:noFill/>
        </p:spPr>
        <p:txBody>
          <a:bodyPr wrap="square" rtlCol="0">
            <a:spAutoFit/>
          </a:bodyPr>
          <a:lstStyle/>
          <a:p>
            <a:r>
              <a:rPr lang="en-IN" sz="2000" b="1" u="sng" dirty="0" smtClean="0">
                <a:solidFill>
                  <a:srgbClr val="00B0F0"/>
                </a:solidFill>
              </a:rPr>
              <a:t>MENTOR  WARD  SYSTEM</a:t>
            </a:r>
          </a:p>
          <a:p>
            <a:endParaRPr lang="en-IN" sz="2000" b="1" u="sng" dirty="0" smtClean="0">
              <a:solidFill>
                <a:srgbClr val="FF0000"/>
              </a:solidFill>
            </a:endParaRPr>
          </a:p>
          <a:p>
            <a:pPr>
              <a:buFont typeface="Wingdings" pitchFamily="2" charset="2"/>
              <a:buChar char="Ø"/>
            </a:pPr>
            <a:r>
              <a:rPr lang="en-IN" sz="2000" b="1" dirty="0" smtClean="0"/>
              <a:t> Classes are divided into groups of 16-20 students each.</a:t>
            </a:r>
          </a:p>
          <a:p>
            <a:endParaRPr lang="en-IN" sz="2000" b="1" dirty="0" smtClean="0"/>
          </a:p>
          <a:p>
            <a:pPr>
              <a:buFont typeface="Wingdings" pitchFamily="2" charset="2"/>
              <a:buChar char="Ø"/>
            </a:pPr>
            <a:r>
              <a:rPr lang="en-IN" sz="2000" b="1" dirty="0" smtClean="0"/>
              <a:t>Teachers are available twice in a week as indicated in their time-table and students are informed accordingly.</a:t>
            </a:r>
          </a:p>
          <a:p>
            <a:endParaRPr lang="en-IN" sz="2000" b="1" dirty="0" smtClean="0"/>
          </a:p>
          <a:p>
            <a:pPr>
              <a:buFont typeface="Wingdings" pitchFamily="2" charset="2"/>
              <a:buChar char="Ø"/>
            </a:pPr>
            <a:r>
              <a:rPr lang="en-IN" sz="2000" b="1" dirty="0" smtClean="0"/>
              <a:t>Students meet the teacher on individual basis also to discuss any problem with </a:t>
            </a:r>
            <a:r>
              <a:rPr lang="en-IN" sz="2000" b="1" dirty="0" err="1" smtClean="0"/>
              <a:t>them.Confidentiality</a:t>
            </a:r>
            <a:r>
              <a:rPr lang="en-IN" sz="2000" b="1" dirty="0" smtClean="0"/>
              <a:t> is maintained.</a:t>
            </a:r>
          </a:p>
          <a:p>
            <a:r>
              <a:rPr lang="en-IN" sz="2000" b="1" dirty="0" smtClean="0"/>
              <a:t> </a:t>
            </a:r>
          </a:p>
          <a:p>
            <a:pPr>
              <a:buFont typeface="Wingdings" pitchFamily="2" charset="2"/>
              <a:buChar char="Ø"/>
            </a:pPr>
            <a:r>
              <a:rPr lang="en-IN" sz="2000" b="1" dirty="0" smtClean="0"/>
              <a:t>Teacher-in-charge  remains  in  touch  with  students  where  they  can  share  their  problems  if  any.</a:t>
            </a:r>
          </a:p>
          <a:p>
            <a:endParaRPr lang="en-IN" sz="2000" b="1" dirty="0" smtClean="0"/>
          </a:p>
          <a:p>
            <a:pPr>
              <a:buFont typeface="Wingdings" pitchFamily="2" charset="2"/>
              <a:buChar char="Ø"/>
            </a:pPr>
            <a:r>
              <a:rPr lang="en-IN" sz="2000" b="1" dirty="0" smtClean="0"/>
              <a:t>Besides   the assigned </a:t>
            </a:r>
            <a:r>
              <a:rPr lang="en-IN" sz="2000" b="1" dirty="0" err="1" smtClean="0"/>
              <a:t>teacher,students</a:t>
            </a:r>
            <a:r>
              <a:rPr lang="en-IN" sz="2000" b="1" dirty="0" smtClean="0"/>
              <a:t> can go to any other teacher </a:t>
            </a:r>
            <a:r>
              <a:rPr lang="en-IN" sz="2000" b="1" dirty="0" err="1" smtClean="0"/>
              <a:t>also,where</a:t>
            </a:r>
            <a:r>
              <a:rPr lang="en-IN" sz="2000" b="1" dirty="0" smtClean="0"/>
              <a:t>  they  feel  more comfortable.</a:t>
            </a:r>
          </a:p>
          <a:p>
            <a:pPr>
              <a:buFont typeface="Wingdings" pitchFamily="2" charset="2"/>
              <a:buChar char="Ø"/>
            </a:pPr>
            <a:endParaRPr lang="en-IN" sz="2000" b="1"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0150212_122343.jpg"/>
          <p:cNvPicPr>
            <a:picLocks noChangeAspect="1"/>
          </p:cNvPicPr>
          <p:nvPr/>
        </p:nvPicPr>
        <p:blipFill>
          <a:blip r:embed="rId3" cstate="print"/>
          <a:stretch>
            <a:fillRect/>
          </a:stretch>
        </p:blipFill>
        <p:spPr>
          <a:xfrm>
            <a:off x="4876800" y="3657600"/>
            <a:ext cx="4267200" cy="3200400"/>
          </a:xfrm>
          <a:prstGeom prst="rect">
            <a:avLst/>
          </a:prstGeom>
        </p:spPr>
      </p:pic>
      <p:pic>
        <p:nvPicPr>
          <p:cNvPr id="5" name="MOV_0127.mp4">
            <a:hlinkClick r:id="" action="ppaction://media"/>
          </p:cNvPr>
          <p:cNvPicPr>
            <a:picLocks noRot="1" noChangeAspect="1"/>
          </p:cNvPicPr>
          <p:nvPr>
            <a:videoFile r:link="rId1"/>
          </p:nvPr>
        </p:nvPicPr>
        <p:blipFill>
          <a:blip r:embed="rId4" cstate="print"/>
          <a:stretch>
            <a:fillRect/>
          </a:stretch>
        </p:blipFill>
        <p:spPr>
          <a:xfrm>
            <a:off x="0" y="0"/>
            <a:ext cx="9144000" cy="6858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404664"/>
            <a:ext cx="9144000" cy="6048672"/>
          </a:xfrm>
          <a:solidFill>
            <a:srgbClr val="FFC000"/>
          </a:solidFill>
        </p:spPr>
        <p:txBody>
          <a:bodyPr/>
          <a:lstStyle/>
          <a:p>
            <a:r>
              <a:rPr lang="en-IN" sz="8800" b="1" dirty="0" smtClean="0">
                <a:solidFill>
                  <a:srgbClr val="A50021"/>
                </a:solidFill>
              </a:rPr>
              <a:t>Best Practices</a:t>
            </a:r>
            <a:endParaRPr lang="en-IN" sz="8800" b="1" dirty="0">
              <a:solidFill>
                <a:srgbClr val="A50021"/>
              </a:solidFill>
            </a:endParaRPr>
          </a:p>
        </p:txBody>
      </p:sp>
    </p:spTree>
  </p:cSld>
  <p:clrMapOvr>
    <a:masterClrMapping/>
  </p:clrMapOvr>
  <p:transition>
    <p:wipe dir="d"/>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170"/>
          <p:cNvSpPr>
            <a:spLocks noGrp="1" noChangeArrowheads="1"/>
          </p:cNvSpPr>
          <p:nvPr>
            <p:ph type="ctrTitle"/>
          </p:nvPr>
        </p:nvSpPr>
        <p:spPr>
          <a:xfrm>
            <a:off x="3132138" y="4652963"/>
            <a:ext cx="5656262" cy="1038225"/>
          </a:xfrm>
        </p:spPr>
        <p:txBody>
          <a:bodyPr/>
          <a:lstStyle/>
          <a:p>
            <a:pPr algn="r" eaLnBrk="1" hangingPunct="1"/>
            <a:r>
              <a:rPr lang="es-UY" sz="4000" b="1" i="1" dirty="0" smtClean="0">
                <a:solidFill>
                  <a:schemeClr val="bg1"/>
                </a:solidFill>
              </a:rPr>
              <a:t/>
            </a:r>
            <a:br>
              <a:rPr lang="es-UY" sz="4000" b="1" i="1" dirty="0" smtClean="0">
                <a:solidFill>
                  <a:schemeClr val="bg1"/>
                </a:solidFill>
              </a:rPr>
            </a:br>
            <a:r>
              <a:rPr lang="es-UY" sz="4000" b="1" i="1" dirty="0" smtClean="0">
                <a:solidFill>
                  <a:schemeClr val="bg1"/>
                </a:solidFill>
              </a:rPr>
              <a:t>HINDI  DEPARTMENT</a:t>
            </a:r>
            <a:br>
              <a:rPr lang="es-UY" sz="4000" b="1" i="1" dirty="0" smtClean="0">
                <a:solidFill>
                  <a:schemeClr val="bg1"/>
                </a:solidFill>
              </a:rPr>
            </a:br>
            <a:r>
              <a:rPr lang="es-UY" sz="4000" b="1" i="1" dirty="0" smtClean="0">
                <a:solidFill>
                  <a:schemeClr val="bg1"/>
                </a:solidFill>
              </a:rPr>
              <a:t/>
            </a:r>
            <a:br>
              <a:rPr lang="es-UY" sz="4000" b="1" i="1" dirty="0" smtClean="0">
                <a:solidFill>
                  <a:schemeClr val="bg1"/>
                </a:solidFill>
              </a:rPr>
            </a:br>
            <a:r>
              <a:rPr lang="es-UY" sz="4000" b="1" i="1" dirty="0" err="1" smtClean="0">
                <a:solidFill>
                  <a:schemeClr val="bg1"/>
                </a:solidFill>
              </a:rPr>
              <a:t>Report</a:t>
            </a:r>
            <a:r>
              <a:rPr lang="es-UY" sz="4000" b="1" i="1" dirty="0" smtClean="0">
                <a:solidFill>
                  <a:schemeClr val="bg1"/>
                </a:solidFill>
              </a:rPr>
              <a:t> -2015-17</a:t>
            </a:r>
            <a:endParaRPr lang="es-ES" sz="4000" b="1" i="1" dirty="0" smtClean="0">
              <a:solidFill>
                <a:schemeClr val="bg1"/>
              </a:solidFill>
            </a:endParaRPr>
          </a:p>
        </p:txBody>
      </p:sp>
      <p:sp>
        <p:nvSpPr>
          <p:cNvPr id="2051" name="Rectangle 170"/>
          <p:cNvSpPr txBox="1">
            <a:spLocks noChangeArrowheads="1"/>
          </p:cNvSpPr>
          <p:nvPr/>
        </p:nvSpPr>
        <p:spPr bwMode="auto">
          <a:xfrm>
            <a:off x="3851275" y="5445125"/>
            <a:ext cx="4864100" cy="973138"/>
          </a:xfrm>
          <a:prstGeom prst="rect">
            <a:avLst/>
          </a:prstGeom>
          <a:noFill/>
          <a:ln w="9525">
            <a:noFill/>
            <a:miter lim="800000"/>
            <a:headEnd/>
            <a:tailEnd/>
          </a:ln>
          <a:effectLst/>
        </p:spPr>
        <p:txBody>
          <a:bodyPr anchor="ctr"/>
          <a:lstStyle/>
          <a:p>
            <a:pPr algn="r"/>
            <a:endParaRPr lang="es-ES" sz="2400" b="1" dirty="0">
              <a:solidFill>
                <a:schemeClr val="bg1"/>
              </a:solidFill>
            </a:endParaRPr>
          </a:p>
        </p:txBody>
      </p:sp>
      <p:sp>
        <p:nvSpPr>
          <p:cNvPr id="5" name="Rectangle 4"/>
          <p:cNvSpPr/>
          <p:nvPr/>
        </p:nvSpPr>
        <p:spPr>
          <a:xfrm>
            <a:off x="539552" y="908720"/>
            <a:ext cx="7992888" cy="5262979"/>
          </a:xfrm>
          <a:prstGeom prst="rect">
            <a:avLst/>
          </a:prstGeom>
        </p:spPr>
        <p:txBody>
          <a:bodyPr wrap="square">
            <a:spAutoFit/>
          </a:bodyPr>
          <a:lstStyle/>
          <a:p>
            <a:pPr>
              <a:buFont typeface="Wingdings" pitchFamily="2" charset="2"/>
              <a:buChar char="Ø"/>
            </a:pPr>
            <a:r>
              <a:rPr lang="en-IN" sz="2400" b="1" dirty="0" smtClean="0"/>
              <a:t>All </a:t>
            </a:r>
            <a:r>
              <a:rPr lang="en-IN" sz="2400" b="1" dirty="0" err="1" smtClean="0"/>
              <a:t>Hons</a:t>
            </a:r>
            <a:r>
              <a:rPr lang="en-IN" sz="2400" b="1" dirty="0" smtClean="0"/>
              <a:t>. &amp; BA / </a:t>
            </a:r>
            <a:r>
              <a:rPr lang="en-IN" sz="2400" b="1" dirty="0" err="1" smtClean="0"/>
              <a:t>B.COM.Programme</a:t>
            </a:r>
            <a:r>
              <a:rPr lang="en-IN" sz="2400" b="1" dirty="0" smtClean="0"/>
              <a:t> courses are in semester mode and follow the CBCS .</a:t>
            </a:r>
          </a:p>
          <a:p>
            <a:endParaRPr lang="en-IN" sz="2400" b="1" dirty="0" smtClean="0"/>
          </a:p>
          <a:p>
            <a:pPr>
              <a:buFont typeface="Wingdings" pitchFamily="2" charset="2"/>
              <a:buChar char="Ø"/>
            </a:pPr>
            <a:r>
              <a:rPr lang="en-IN" sz="2400" b="1" dirty="0" smtClean="0"/>
              <a:t> University Examinations contains 75% and  internal assessment 25% marks.</a:t>
            </a:r>
          </a:p>
          <a:p>
            <a:endParaRPr lang="en-IN" sz="2400" b="1" dirty="0" smtClean="0"/>
          </a:p>
          <a:p>
            <a:pPr>
              <a:buFont typeface="Wingdings" pitchFamily="2" charset="2"/>
              <a:buChar char="Ø"/>
            </a:pPr>
            <a:r>
              <a:rPr lang="en-IN" sz="2400" b="1" dirty="0" smtClean="0"/>
              <a:t>Hindi is offered as- </a:t>
            </a:r>
          </a:p>
          <a:p>
            <a:pPr>
              <a:buFont typeface="Wingdings" pitchFamily="2" charset="2"/>
              <a:buChar char="§"/>
            </a:pPr>
            <a:r>
              <a:rPr lang="en-IN" sz="2400" b="1" dirty="0" smtClean="0"/>
              <a:t> Ability enhancement compulsory course </a:t>
            </a:r>
          </a:p>
          <a:p>
            <a:pPr>
              <a:buFont typeface="Wingdings" pitchFamily="2" charset="2"/>
              <a:buChar char="§"/>
            </a:pPr>
            <a:r>
              <a:rPr lang="en-IN" sz="2400" b="1" dirty="0" smtClean="0"/>
              <a:t>Generic elective subject  to other departments under    CBCS by the University.</a:t>
            </a:r>
          </a:p>
          <a:p>
            <a:endParaRPr lang="en-IN" sz="2400" b="1" dirty="0" smtClean="0"/>
          </a:p>
          <a:p>
            <a:pPr>
              <a:buFont typeface="Wingdings" pitchFamily="2" charset="2"/>
              <a:buChar char="Ø"/>
            </a:pPr>
            <a:r>
              <a:rPr lang="en-IN" sz="2400" b="1" dirty="0" smtClean="0"/>
              <a:t>  It is unfortunate that students prefer foreign language at school </a:t>
            </a:r>
            <a:r>
              <a:rPr lang="en-IN" sz="2400" b="1" dirty="0" err="1" smtClean="0"/>
              <a:t>level,therefore,they</a:t>
            </a:r>
            <a:r>
              <a:rPr lang="en-IN" sz="2400" b="1" dirty="0" smtClean="0"/>
              <a:t> don’t opt for Hindi at college level.</a:t>
            </a:r>
            <a:endParaRPr lang="en-IN" sz="2400" b="1"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56792"/>
            <a:ext cx="8229600" cy="4569371"/>
          </a:xfrm>
        </p:spPr>
        <p:txBody>
          <a:bodyPr/>
          <a:lstStyle/>
          <a:p>
            <a:pPr>
              <a:buFont typeface="Wingdings" pitchFamily="2" charset="2"/>
              <a:buChar char="Ø"/>
            </a:pPr>
            <a:r>
              <a:rPr lang="en-IN" sz="2000" dirty="0" smtClean="0"/>
              <a:t>75% contribution of Hindi </a:t>
            </a:r>
            <a:r>
              <a:rPr lang="en-IN" sz="2000" dirty="0" err="1" smtClean="0"/>
              <a:t>Hons</a:t>
            </a:r>
            <a:r>
              <a:rPr lang="en-IN" sz="2000" dirty="0" smtClean="0"/>
              <a:t>. students in year 2015-2016</a:t>
            </a:r>
          </a:p>
          <a:p>
            <a:pPr>
              <a:buFont typeface="Wingdings" pitchFamily="2" charset="2"/>
              <a:buChar char="Ø"/>
            </a:pPr>
            <a:r>
              <a:rPr lang="en-IN" sz="2000" dirty="0" smtClean="0"/>
              <a:t>88% contribution of Hindi </a:t>
            </a:r>
            <a:r>
              <a:rPr lang="en-IN" sz="2000" dirty="0" err="1" smtClean="0"/>
              <a:t>Hons</a:t>
            </a:r>
            <a:r>
              <a:rPr lang="en-IN" sz="2000" dirty="0" smtClean="0"/>
              <a:t>. students in year 2016-2017</a:t>
            </a:r>
            <a:endParaRPr lang="en-IN" sz="2000" dirty="0"/>
          </a:p>
        </p:txBody>
      </p:sp>
      <p:sp>
        <p:nvSpPr>
          <p:cNvPr id="4" name="Rectangle 3"/>
          <p:cNvSpPr/>
          <p:nvPr/>
        </p:nvSpPr>
        <p:spPr>
          <a:xfrm>
            <a:off x="683568" y="332656"/>
            <a:ext cx="7632847" cy="1077218"/>
          </a:xfrm>
          <a:prstGeom prst="rect">
            <a:avLst/>
          </a:prstGeom>
          <a:noFill/>
        </p:spPr>
        <p:txBody>
          <a:bodyPr wrap="square" lIns="91440" tIns="45720" rIns="91440" bIns="45720">
            <a:spAutoFit/>
          </a:bodyPr>
          <a:lstStyle/>
          <a:p>
            <a:pPr algn="ctr"/>
            <a:r>
              <a:rPr lang="en-US" sz="3600" b="1" i="1" dirty="0" smtClean="0">
                <a:ln w="1905"/>
                <a:solidFill>
                  <a:srgbClr val="A50021"/>
                </a:solidFill>
                <a:effectLst>
                  <a:innerShdw blurRad="69850" dist="43180" dir="5400000">
                    <a:srgbClr val="000000">
                      <a:alpha val="65000"/>
                    </a:srgbClr>
                  </a:innerShdw>
                </a:effectLst>
              </a:rPr>
              <a:t>Contribution to college Magazine</a:t>
            </a:r>
          </a:p>
          <a:p>
            <a:pPr algn="ctr"/>
            <a:r>
              <a:rPr lang="en-US" sz="2800" b="1" i="1" dirty="0" smtClean="0">
                <a:ln w="1905"/>
                <a:solidFill>
                  <a:srgbClr val="A50021"/>
                </a:solidFill>
                <a:effectLst>
                  <a:innerShdw blurRad="69850" dist="43180" dir="5400000">
                    <a:srgbClr val="000000">
                      <a:alpha val="65000"/>
                    </a:srgbClr>
                  </a:innerShdw>
                </a:effectLst>
              </a:rPr>
              <a:t>( Hindi Section) </a:t>
            </a:r>
            <a:endParaRPr lang="en-US" sz="2800" b="1" i="1" cap="none" spc="0" dirty="0">
              <a:ln w="1905"/>
              <a:solidFill>
                <a:srgbClr val="A50021"/>
              </a:solidFill>
              <a:effectLst>
                <a:innerShdw blurRad="69850" dist="43180" dir="5400000">
                  <a:srgbClr val="000000">
                    <a:alpha val="65000"/>
                  </a:srgbClr>
                </a:innerShdw>
              </a:effectLst>
            </a:endParaRPr>
          </a:p>
        </p:txBody>
      </p:sp>
      <p:graphicFrame>
        <p:nvGraphicFramePr>
          <p:cNvPr id="5" name="Chart 4"/>
          <p:cNvGraphicFramePr/>
          <p:nvPr/>
        </p:nvGraphicFramePr>
        <p:xfrm>
          <a:off x="899592" y="2780928"/>
          <a:ext cx="3600400" cy="266429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p:cNvGraphicFramePr/>
          <p:nvPr/>
        </p:nvGraphicFramePr>
        <p:xfrm>
          <a:off x="4860032" y="2780928"/>
          <a:ext cx="3816424" cy="288032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8229600" cy="576064"/>
          </a:xfrm>
        </p:spPr>
        <p:txBody>
          <a:bodyPr/>
          <a:lstStyle/>
          <a:p>
            <a:r>
              <a:rPr lang="en-IN" sz="3200" b="1" i="1" dirty="0" smtClean="0">
                <a:solidFill>
                  <a:srgbClr val="A50021"/>
                </a:solidFill>
              </a:rPr>
              <a:t>Out reach programs</a:t>
            </a:r>
            <a:endParaRPr lang="en-IN" sz="3200" b="1" i="1" dirty="0">
              <a:solidFill>
                <a:srgbClr val="A50021"/>
              </a:solidFill>
            </a:endParaRPr>
          </a:p>
        </p:txBody>
      </p:sp>
      <p:sp>
        <p:nvSpPr>
          <p:cNvPr id="3" name="Content Placeholder 2"/>
          <p:cNvSpPr>
            <a:spLocks noGrp="1"/>
          </p:cNvSpPr>
          <p:nvPr>
            <p:ph idx="1"/>
          </p:nvPr>
        </p:nvSpPr>
        <p:spPr>
          <a:xfrm>
            <a:off x="457200" y="1052736"/>
            <a:ext cx="8229600" cy="5073427"/>
          </a:xfrm>
        </p:spPr>
        <p:txBody>
          <a:bodyPr/>
          <a:lstStyle/>
          <a:p>
            <a:r>
              <a:rPr lang="en-IN" b="1" dirty="0" smtClean="0"/>
              <a:t>Educating </a:t>
            </a:r>
            <a:r>
              <a:rPr lang="en-IN" b="1" dirty="0" err="1" smtClean="0"/>
              <a:t>underpriviledge</a:t>
            </a:r>
            <a:r>
              <a:rPr lang="en-IN" b="1" dirty="0" smtClean="0"/>
              <a:t> students in their neighbourhood.</a:t>
            </a:r>
          </a:p>
          <a:p>
            <a:r>
              <a:rPr lang="en-IN" b="1" dirty="0" smtClean="0"/>
              <a:t>Changing the attitudes of the community around them through their own transformed personality.</a:t>
            </a:r>
          </a:p>
          <a:p>
            <a:r>
              <a:rPr lang="en-IN" b="1" dirty="0" smtClean="0"/>
              <a:t>Volunteering for the Blind Foundation.</a:t>
            </a:r>
          </a:p>
          <a:p>
            <a:r>
              <a:rPr lang="en-IN" b="1" dirty="0" smtClean="0"/>
              <a:t>Distribution of sanitary napkins to slum area near Patel-</a:t>
            </a:r>
            <a:r>
              <a:rPr lang="en-IN" b="1" dirty="0" err="1" smtClean="0"/>
              <a:t>Nagar,New</a:t>
            </a:r>
            <a:r>
              <a:rPr lang="en-IN" b="1" dirty="0" smtClean="0"/>
              <a:t> Delhi.</a:t>
            </a:r>
          </a:p>
          <a:p>
            <a:endParaRPr lang="en-IN" sz="2400" b="1" dirty="0" smtClean="0"/>
          </a:p>
          <a:p>
            <a:endParaRPr lang="en-IN" sz="2400" b="1"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8229600" cy="720080"/>
          </a:xfrm>
        </p:spPr>
        <p:txBody>
          <a:bodyPr/>
          <a:lstStyle/>
          <a:p>
            <a:r>
              <a:rPr lang="en-IN" b="1" i="1" dirty="0" smtClean="0">
                <a:solidFill>
                  <a:srgbClr val="A50021"/>
                </a:solidFill>
              </a:rPr>
              <a:t>Outreach Programme</a:t>
            </a:r>
            <a:endParaRPr lang="en-IN" b="1" i="1" dirty="0">
              <a:solidFill>
                <a:srgbClr val="A50021"/>
              </a:solidFill>
            </a:endParaRPr>
          </a:p>
        </p:txBody>
      </p:sp>
      <p:pic>
        <p:nvPicPr>
          <p:cNvPr id="4" name="Content Placeholder 3" descr="IMG-20180514-WA0002.jpg"/>
          <p:cNvPicPr>
            <a:picLocks noGrp="1" noChangeAspect="1"/>
          </p:cNvPicPr>
          <p:nvPr>
            <p:ph idx="1"/>
          </p:nvPr>
        </p:nvPicPr>
        <p:blipFill>
          <a:blip r:embed="rId2" cstate="print"/>
          <a:stretch>
            <a:fillRect/>
          </a:stretch>
        </p:blipFill>
        <p:spPr>
          <a:xfrm>
            <a:off x="3167978" y="1125538"/>
            <a:ext cx="2808043" cy="5000625"/>
          </a:xfrm>
        </p:spPr>
      </p:pic>
      <p:pic>
        <p:nvPicPr>
          <p:cNvPr id="6" name="Picture 5" descr="IMG-20180514-WA0004.jpg"/>
          <p:cNvPicPr>
            <a:picLocks noChangeAspect="1"/>
          </p:cNvPicPr>
          <p:nvPr/>
        </p:nvPicPr>
        <p:blipFill>
          <a:blip r:embed="rId3" cstate="print"/>
          <a:stretch>
            <a:fillRect/>
          </a:stretch>
        </p:blipFill>
        <p:spPr>
          <a:xfrm>
            <a:off x="0" y="1196752"/>
            <a:ext cx="2771800" cy="2952328"/>
          </a:xfrm>
          <a:prstGeom prst="rect">
            <a:avLst/>
          </a:prstGeom>
        </p:spPr>
      </p:pic>
      <p:pic>
        <p:nvPicPr>
          <p:cNvPr id="7" name="Picture 6" descr="IMG-20180514-WA0005.jpg"/>
          <p:cNvPicPr>
            <a:picLocks noChangeAspect="1"/>
          </p:cNvPicPr>
          <p:nvPr/>
        </p:nvPicPr>
        <p:blipFill>
          <a:blip r:embed="rId4" cstate="print"/>
          <a:stretch>
            <a:fillRect/>
          </a:stretch>
        </p:blipFill>
        <p:spPr>
          <a:xfrm>
            <a:off x="1" y="2924945"/>
            <a:ext cx="3131840" cy="3672408"/>
          </a:xfrm>
          <a:prstGeom prst="rect">
            <a:avLst/>
          </a:prstGeom>
        </p:spPr>
      </p:pic>
      <p:pic>
        <p:nvPicPr>
          <p:cNvPr id="8" name="Picture 7" descr="IMG-20180514-WA0006.jpg"/>
          <p:cNvPicPr>
            <a:picLocks noChangeAspect="1"/>
          </p:cNvPicPr>
          <p:nvPr/>
        </p:nvPicPr>
        <p:blipFill>
          <a:blip r:embed="rId5" cstate="print"/>
          <a:stretch>
            <a:fillRect/>
          </a:stretch>
        </p:blipFill>
        <p:spPr>
          <a:xfrm>
            <a:off x="2627784" y="1124744"/>
            <a:ext cx="3394626" cy="5733256"/>
          </a:xfrm>
          <a:prstGeom prst="rect">
            <a:avLst/>
          </a:prstGeom>
        </p:spPr>
      </p:pic>
      <p:pic>
        <p:nvPicPr>
          <p:cNvPr id="9" name="Picture 8" descr="IMG-20180514-WA0007.jpg"/>
          <p:cNvPicPr>
            <a:picLocks noChangeAspect="1"/>
          </p:cNvPicPr>
          <p:nvPr/>
        </p:nvPicPr>
        <p:blipFill>
          <a:blip r:embed="rId6" cstate="print"/>
          <a:stretch>
            <a:fillRect/>
          </a:stretch>
        </p:blipFill>
        <p:spPr>
          <a:xfrm>
            <a:off x="5940152" y="1124744"/>
            <a:ext cx="3074504" cy="5475144"/>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457200"/>
            <a:ext cx="8001000" cy="1354217"/>
          </a:xfrm>
          <a:prstGeom prst="rect">
            <a:avLst/>
          </a:prstGeom>
          <a:noFill/>
        </p:spPr>
        <p:txBody>
          <a:bodyPr wrap="square" lIns="91440" tIns="45720" rIns="91440" bIns="45720">
            <a:spAutoFit/>
          </a:bodyPr>
          <a:lstStyle/>
          <a:p>
            <a:pPr algn="ctr"/>
            <a:r>
              <a:rPr lang="en-US" sz="5400" b="1" i="1" dirty="0" smtClean="0">
                <a:ln w="10541" cmpd="sng">
                  <a:solidFill>
                    <a:schemeClr val="accent1">
                      <a:shade val="88000"/>
                      <a:satMod val="110000"/>
                    </a:schemeClr>
                  </a:solidFill>
                  <a:prstDash val="solid"/>
                </a:ln>
                <a:solidFill>
                  <a:srgbClr val="C00000"/>
                </a:solidFill>
              </a:rPr>
              <a:t>REMEDIAL  CLASSES</a:t>
            </a:r>
          </a:p>
          <a:p>
            <a:pPr algn="ctr"/>
            <a:r>
              <a:rPr lang="en-US" sz="2800" b="1" cap="none" spc="0" dirty="0" smtClean="0">
                <a:ln w="10541" cmpd="sng">
                  <a:solidFill>
                    <a:schemeClr val="accent1">
                      <a:shade val="88000"/>
                      <a:satMod val="110000"/>
                    </a:schemeClr>
                  </a:solidFill>
                  <a:prstDash val="solid"/>
                </a:ln>
                <a:solidFill>
                  <a:srgbClr val="C00000"/>
                </a:solidFill>
                <a:effectLst/>
              </a:rPr>
              <a:t>2015-16</a:t>
            </a:r>
            <a:endParaRPr lang="en-US" sz="2800" b="1" cap="none" spc="0" dirty="0">
              <a:ln w="10541" cmpd="sng">
                <a:solidFill>
                  <a:schemeClr val="accent1">
                    <a:shade val="88000"/>
                    <a:satMod val="110000"/>
                  </a:schemeClr>
                </a:solidFill>
                <a:prstDash val="solid"/>
              </a:ln>
              <a:solidFill>
                <a:srgbClr val="C00000"/>
              </a:solidFill>
              <a:effectLst/>
            </a:endParaRPr>
          </a:p>
        </p:txBody>
      </p:sp>
      <p:sp>
        <p:nvSpPr>
          <p:cNvPr id="3" name="TextBox 2"/>
          <p:cNvSpPr txBox="1"/>
          <p:nvPr/>
        </p:nvSpPr>
        <p:spPr>
          <a:xfrm>
            <a:off x="755576" y="1772816"/>
            <a:ext cx="7776864" cy="4401205"/>
          </a:xfrm>
          <a:prstGeom prst="rect">
            <a:avLst/>
          </a:prstGeom>
          <a:noFill/>
        </p:spPr>
        <p:txBody>
          <a:bodyPr wrap="square" rtlCol="0">
            <a:spAutoFit/>
          </a:bodyPr>
          <a:lstStyle/>
          <a:p>
            <a:pPr>
              <a:buFont typeface="Wingdings" pitchFamily="2" charset="2"/>
              <a:buChar char="Ø"/>
            </a:pPr>
            <a:r>
              <a:rPr lang="en-IN" sz="2800" b="1" dirty="0" smtClean="0"/>
              <a:t>We used to take two remedial classes per week for those students who were weak in studies and required extra </a:t>
            </a:r>
            <a:r>
              <a:rPr lang="en-IN" sz="2800" b="1" dirty="0" err="1" smtClean="0"/>
              <a:t>attention.Due</a:t>
            </a:r>
            <a:r>
              <a:rPr lang="en-IN" sz="2800" b="1" dirty="0" smtClean="0"/>
              <a:t> to lack of support of  these were formally stopped.</a:t>
            </a:r>
          </a:p>
          <a:p>
            <a:pPr>
              <a:buFont typeface="Wingdings" pitchFamily="2" charset="2"/>
              <a:buChar char="Ø"/>
            </a:pPr>
            <a:r>
              <a:rPr lang="en-IN" sz="2800" b="1" dirty="0" smtClean="0"/>
              <a:t>Informally we are still taking remedial classes with weak students and sports students.</a:t>
            </a:r>
          </a:p>
          <a:p>
            <a:pPr>
              <a:buFont typeface="Wingdings" pitchFamily="2" charset="2"/>
              <a:buChar char="Ø"/>
            </a:pPr>
            <a:r>
              <a:rPr lang="en-IN" sz="2800" b="1" dirty="0" smtClean="0"/>
              <a:t>MA students also get help and guidance by the dept.</a:t>
            </a:r>
            <a:endParaRPr lang="en-IN" sz="2800" b="1"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332656"/>
            <a:ext cx="8381999" cy="584775"/>
          </a:xfrm>
          <a:prstGeom prst="rect">
            <a:avLst/>
          </a:prstGeom>
          <a:noFill/>
        </p:spPr>
        <p:txBody>
          <a:bodyPr wrap="square" lIns="91440" tIns="45720" rIns="91440" bIns="45720">
            <a:spAutoFit/>
          </a:bodyPr>
          <a:lstStyle/>
          <a:p>
            <a:pPr algn="ctr"/>
            <a:r>
              <a:rPr lang="en-US" sz="3200" b="1" i="1" dirty="0" smtClean="0">
                <a:ln w="10541" cmpd="sng">
                  <a:solidFill>
                    <a:schemeClr val="accent1">
                      <a:shade val="88000"/>
                      <a:satMod val="110000"/>
                    </a:schemeClr>
                  </a:solidFill>
                  <a:prstDash val="solid"/>
                </a:ln>
                <a:solidFill>
                  <a:srgbClr val="A50021"/>
                </a:solidFill>
              </a:rPr>
              <a:t>ENVIORNMENT  AND  LITERATURE</a:t>
            </a:r>
            <a:endParaRPr lang="en-US" sz="3200" b="1" i="1" cap="none" spc="0" dirty="0">
              <a:ln w="10541" cmpd="sng">
                <a:solidFill>
                  <a:schemeClr val="accent1">
                    <a:shade val="88000"/>
                    <a:satMod val="110000"/>
                  </a:schemeClr>
                </a:solidFill>
                <a:prstDash val="solid"/>
              </a:ln>
              <a:solidFill>
                <a:srgbClr val="A50021"/>
              </a:solidFill>
              <a:effectLst/>
            </a:endParaRPr>
          </a:p>
        </p:txBody>
      </p:sp>
      <p:sp>
        <p:nvSpPr>
          <p:cNvPr id="3" name="TextBox 2"/>
          <p:cNvSpPr txBox="1"/>
          <p:nvPr/>
        </p:nvSpPr>
        <p:spPr>
          <a:xfrm>
            <a:off x="762000" y="836712"/>
            <a:ext cx="7772400" cy="5262979"/>
          </a:xfrm>
          <a:prstGeom prst="rect">
            <a:avLst/>
          </a:prstGeom>
          <a:noFill/>
        </p:spPr>
        <p:txBody>
          <a:bodyPr wrap="square" rtlCol="0">
            <a:spAutoFit/>
          </a:bodyPr>
          <a:lstStyle/>
          <a:p>
            <a:pPr>
              <a:buFont typeface="Wingdings" pitchFamily="2" charset="2"/>
              <a:buChar char="Ø"/>
            </a:pPr>
            <a:r>
              <a:rPr lang="en-IN" sz="2400" b="1" dirty="0" smtClean="0"/>
              <a:t>By learning text related to the nature, students become </a:t>
            </a:r>
            <a:r>
              <a:rPr lang="en-IN" sz="2400" b="1" dirty="0" err="1" smtClean="0"/>
              <a:t>enviornment</a:t>
            </a:r>
            <a:r>
              <a:rPr lang="en-IN" sz="2400" b="1" dirty="0" smtClean="0"/>
              <a:t> friendly and develop sensitivity.</a:t>
            </a:r>
          </a:p>
          <a:p>
            <a:endParaRPr lang="en-IN" sz="2400" b="1" dirty="0" smtClean="0"/>
          </a:p>
          <a:p>
            <a:pPr>
              <a:buFont typeface="Wingdings" pitchFamily="2" charset="2"/>
              <a:buChar char="Ø"/>
            </a:pPr>
            <a:r>
              <a:rPr lang="en-IN" sz="2400" b="1" dirty="0" smtClean="0"/>
              <a:t>While  working  for  the  various  societies of the college, students make society aware about the </a:t>
            </a:r>
            <a:r>
              <a:rPr lang="en-IN" sz="2400" b="1" dirty="0" err="1" smtClean="0"/>
              <a:t>enviornmental</a:t>
            </a:r>
            <a:r>
              <a:rPr lang="en-IN" sz="2400" b="1" dirty="0" smtClean="0"/>
              <a:t> issues, like cleanliness, hygiene, water scarcity and disposal of e-waste.</a:t>
            </a:r>
          </a:p>
          <a:p>
            <a:endParaRPr lang="en-IN" sz="2400" b="1" dirty="0" smtClean="0"/>
          </a:p>
          <a:p>
            <a:pPr>
              <a:buFont typeface="Wingdings" pitchFamily="2" charset="2"/>
              <a:buChar char="Ø"/>
            </a:pPr>
            <a:r>
              <a:rPr lang="en-IN" sz="2400" b="1" dirty="0" smtClean="0"/>
              <a:t>Extra  efforts  to  save  </a:t>
            </a:r>
            <a:r>
              <a:rPr lang="en-IN" sz="2400" b="1" dirty="0" err="1" smtClean="0"/>
              <a:t>enviornment</a:t>
            </a:r>
            <a:r>
              <a:rPr lang="en-IN" sz="2400" b="1" dirty="0" smtClean="0"/>
              <a:t>  by switching  off  fans and lights while leaving classrooms.</a:t>
            </a:r>
          </a:p>
          <a:p>
            <a:pPr>
              <a:buFont typeface="Wingdings" pitchFamily="2" charset="2"/>
              <a:buChar char="Ø"/>
            </a:pPr>
            <a:endParaRPr lang="en-IN" sz="2400" b="1" dirty="0" smtClean="0"/>
          </a:p>
          <a:p>
            <a:pPr>
              <a:buFont typeface="Wingdings" pitchFamily="2" charset="2"/>
              <a:buChar char="Ø"/>
            </a:pPr>
            <a:r>
              <a:rPr lang="en-IN" sz="2400" b="1" dirty="0" smtClean="0"/>
              <a:t>Organize  workshops  on  making  best  out  of  waste etc. </a:t>
            </a:r>
            <a:endParaRPr lang="en-IN" sz="2400" b="1"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20150214-WA0006.jpg"/>
          <p:cNvPicPr>
            <a:picLocks noChangeAspect="1"/>
          </p:cNvPicPr>
          <p:nvPr/>
        </p:nvPicPr>
        <p:blipFill>
          <a:blip r:embed="rId2" cstate="print"/>
          <a:stretch>
            <a:fillRect/>
          </a:stretch>
        </p:blipFill>
        <p:spPr>
          <a:xfrm>
            <a:off x="0" y="1066800"/>
            <a:ext cx="9144000" cy="5791200"/>
          </a:xfrm>
          <a:prstGeom prst="rect">
            <a:avLst/>
          </a:prstGeom>
        </p:spPr>
      </p:pic>
      <p:sp>
        <p:nvSpPr>
          <p:cNvPr id="3" name="TextBox 2"/>
          <p:cNvSpPr txBox="1"/>
          <p:nvPr/>
        </p:nvSpPr>
        <p:spPr>
          <a:xfrm>
            <a:off x="381000" y="304800"/>
            <a:ext cx="8382000" cy="523220"/>
          </a:xfrm>
          <a:prstGeom prst="rect">
            <a:avLst/>
          </a:prstGeom>
          <a:noFill/>
        </p:spPr>
        <p:txBody>
          <a:bodyPr wrap="square" rtlCol="0">
            <a:spAutoFit/>
          </a:bodyPr>
          <a:lstStyle/>
          <a:p>
            <a:pPr algn="ctr"/>
            <a:r>
              <a:rPr lang="en-IN" sz="2800" b="1" dirty="0" err="1" smtClean="0">
                <a:latin typeface="Aharoni" pitchFamily="2" charset="-79"/>
                <a:cs typeface="Aharoni" pitchFamily="2" charset="-79"/>
              </a:rPr>
              <a:t>Enviornmental</a:t>
            </a:r>
            <a:r>
              <a:rPr lang="en-IN" sz="2800" b="1" dirty="0" smtClean="0">
                <a:latin typeface="Aharoni" pitchFamily="2" charset="-79"/>
                <a:cs typeface="Aharoni" pitchFamily="2" charset="-79"/>
              </a:rPr>
              <a:t> awareness – Naturewalk-2015</a:t>
            </a:r>
            <a:endParaRPr lang="en-IN" sz="2800" b="1" dirty="0">
              <a:latin typeface="Aharoni" pitchFamily="2" charset="-79"/>
              <a:cs typeface="Aharoni" pitchFamily="2" charset="-79"/>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95536" y="548680"/>
            <a:ext cx="8748464" cy="3416320"/>
          </a:xfrm>
          <a:prstGeom prst="rect">
            <a:avLst/>
          </a:prstGeom>
          <a:noFill/>
        </p:spPr>
        <p:txBody>
          <a:bodyPr wrap="square" rtlCol="0">
            <a:spAutoFit/>
          </a:bodyPr>
          <a:lstStyle/>
          <a:p>
            <a:r>
              <a:rPr lang="en-IN" sz="2400" b="1" dirty="0" smtClean="0">
                <a:solidFill>
                  <a:srgbClr val="00B050"/>
                </a:solidFill>
              </a:rPr>
              <a:t>NATURE  WALK</a:t>
            </a:r>
          </a:p>
          <a:p>
            <a:endParaRPr lang="en-IN" sz="2400" b="1" dirty="0" smtClean="0">
              <a:solidFill>
                <a:srgbClr val="00B050"/>
              </a:solidFill>
            </a:endParaRPr>
          </a:p>
          <a:p>
            <a:r>
              <a:rPr lang="en-IN" sz="2800" b="1" dirty="0" smtClean="0">
                <a:solidFill>
                  <a:srgbClr val="00B050"/>
                </a:solidFill>
              </a:rPr>
              <a:t>Students  and  teachers  walk together around the college area to get the feel of nature and its charging moods during spring season e.g. Rose </a:t>
            </a:r>
            <a:r>
              <a:rPr lang="en-IN" sz="2800" b="1" dirty="0" err="1" smtClean="0">
                <a:solidFill>
                  <a:srgbClr val="00B050"/>
                </a:solidFill>
              </a:rPr>
              <a:t>garden,Nehru</a:t>
            </a:r>
            <a:r>
              <a:rPr lang="en-IN" sz="2800" b="1" dirty="0" smtClean="0">
                <a:solidFill>
                  <a:srgbClr val="00B050"/>
                </a:solidFill>
              </a:rPr>
              <a:t> park </a:t>
            </a:r>
            <a:r>
              <a:rPr lang="en-IN" sz="2800" b="1" dirty="0" err="1" smtClean="0">
                <a:solidFill>
                  <a:srgbClr val="00B050"/>
                </a:solidFill>
              </a:rPr>
              <a:t>Smriti</a:t>
            </a:r>
            <a:r>
              <a:rPr lang="en-IN" sz="2800" b="1" dirty="0" smtClean="0">
                <a:solidFill>
                  <a:srgbClr val="00B050"/>
                </a:solidFill>
              </a:rPr>
              <a:t>  </a:t>
            </a:r>
            <a:r>
              <a:rPr lang="en-IN" sz="2800" b="1" dirty="0" err="1" smtClean="0">
                <a:solidFill>
                  <a:srgbClr val="00B050"/>
                </a:solidFill>
              </a:rPr>
              <a:t>Vatika</a:t>
            </a:r>
            <a:r>
              <a:rPr lang="en-IN" sz="2800" b="1" dirty="0" smtClean="0">
                <a:solidFill>
                  <a:srgbClr val="00B050"/>
                </a:solidFill>
              </a:rPr>
              <a:t>, </a:t>
            </a:r>
            <a:r>
              <a:rPr lang="en-IN" sz="2800" b="1" dirty="0" err="1" smtClean="0">
                <a:solidFill>
                  <a:srgbClr val="00B050"/>
                </a:solidFill>
              </a:rPr>
              <a:t>Vanasthali</a:t>
            </a:r>
            <a:r>
              <a:rPr lang="en-IN" sz="2800" b="1" dirty="0" smtClean="0">
                <a:solidFill>
                  <a:srgbClr val="00B050"/>
                </a:solidFill>
              </a:rPr>
              <a:t> etc.</a:t>
            </a:r>
          </a:p>
          <a:p>
            <a:endParaRPr lang="en-IN" sz="2800" b="1" dirty="0" smtClean="0">
              <a:solidFill>
                <a:srgbClr val="00B050"/>
              </a:solidFill>
            </a:endParaRPr>
          </a:p>
          <a:p>
            <a:r>
              <a:rPr lang="en-IN" sz="2800" b="1" dirty="0" smtClean="0">
                <a:solidFill>
                  <a:srgbClr val="00B050"/>
                </a:solidFill>
              </a:rPr>
              <a:t>e.g. ‘</a:t>
            </a:r>
            <a:r>
              <a:rPr lang="en-IN" sz="2800" b="1" dirty="0" err="1" smtClean="0">
                <a:solidFill>
                  <a:srgbClr val="00B050"/>
                </a:solidFill>
              </a:rPr>
              <a:t>Pallav</a:t>
            </a:r>
            <a:r>
              <a:rPr lang="en-IN" sz="2800" b="1" dirty="0" smtClean="0">
                <a:solidFill>
                  <a:srgbClr val="00B050"/>
                </a:solidFill>
              </a:rPr>
              <a:t>- </a:t>
            </a:r>
            <a:r>
              <a:rPr lang="en-IN" sz="2800" b="1" dirty="0" err="1" smtClean="0">
                <a:solidFill>
                  <a:srgbClr val="00B050"/>
                </a:solidFill>
              </a:rPr>
              <a:t>Sinchan</a:t>
            </a:r>
            <a:r>
              <a:rPr lang="en-IN" sz="2800" b="1" dirty="0" smtClean="0">
                <a:solidFill>
                  <a:srgbClr val="00B050"/>
                </a:solidFill>
              </a:rPr>
              <a:t>’ </a:t>
            </a:r>
            <a:endParaRPr lang="en-IN" sz="2800" b="1" dirty="0">
              <a:solidFill>
                <a:srgbClr val="00B050"/>
              </a:solidFill>
            </a:endParaRPr>
          </a:p>
        </p:txBody>
      </p:sp>
      <p:pic>
        <p:nvPicPr>
          <p:cNvPr id="4" name="Picture 3" descr="20180204_114713.jpg"/>
          <p:cNvPicPr>
            <a:picLocks noChangeAspect="1"/>
          </p:cNvPicPr>
          <p:nvPr/>
        </p:nvPicPr>
        <p:blipFill>
          <a:blip r:embed="rId2" cstate="print"/>
          <a:stretch>
            <a:fillRect/>
          </a:stretch>
        </p:blipFill>
        <p:spPr>
          <a:xfrm>
            <a:off x="4979028" y="4077072"/>
            <a:ext cx="4164972" cy="2780928"/>
          </a:xfrm>
          <a:prstGeom prst="rect">
            <a:avLst/>
          </a:prstGeom>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3568" y="764704"/>
            <a:ext cx="7776864" cy="4154984"/>
          </a:xfrm>
          <a:prstGeom prst="rect">
            <a:avLst/>
          </a:prstGeom>
        </p:spPr>
        <p:txBody>
          <a:bodyPr wrap="square">
            <a:spAutoFit/>
          </a:bodyPr>
          <a:lstStyle/>
          <a:p>
            <a:pPr algn="ctr"/>
            <a:r>
              <a:rPr lang="en-IN" sz="4400" b="1" i="1" dirty="0" smtClean="0">
                <a:solidFill>
                  <a:srgbClr val="C00000"/>
                </a:solidFill>
              </a:rPr>
              <a:t>STUDY  CIRCLE</a:t>
            </a:r>
          </a:p>
          <a:p>
            <a:endParaRPr lang="en-IN" sz="2000" b="1" dirty="0" smtClean="0">
              <a:solidFill>
                <a:srgbClr val="C00000"/>
              </a:solidFill>
            </a:endParaRPr>
          </a:p>
          <a:p>
            <a:r>
              <a:rPr lang="en-IN" sz="4000" b="1" dirty="0" smtClean="0"/>
              <a:t>A small group of teachers from  college and from outside  meet once in a semester and discuss some newly published book or </a:t>
            </a:r>
            <a:r>
              <a:rPr lang="en-IN" sz="4000" b="1" dirty="0" err="1" smtClean="0"/>
              <a:t>relevent</a:t>
            </a:r>
            <a:r>
              <a:rPr lang="en-IN" sz="4000" b="1" dirty="0" smtClean="0"/>
              <a:t> topic.</a:t>
            </a:r>
            <a:endParaRPr lang="en-IN" sz="4000" b="1"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IN" sz="5400" b="1" i="1" dirty="0" smtClean="0">
                <a:solidFill>
                  <a:srgbClr val="C00000"/>
                </a:solidFill>
              </a:rPr>
              <a:t>BOOK BANK</a:t>
            </a:r>
            <a:endParaRPr lang="en-IN" sz="5400" b="1" i="1" dirty="0">
              <a:solidFill>
                <a:srgbClr val="C00000"/>
              </a:solidFill>
            </a:endParaRPr>
          </a:p>
        </p:txBody>
      </p:sp>
      <p:sp>
        <p:nvSpPr>
          <p:cNvPr id="3" name="Content Placeholder 2"/>
          <p:cNvSpPr>
            <a:spLocks noGrp="1"/>
          </p:cNvSpPr>
          <p:nvPr>
            <p:ph idx="1"/>
          </p:nvPr>
        </p:nvSpPr>
        <p:spPr>
          <a:xfrm>
            <a:off x="914400" y="1600200"/>
            <a:ext cx="7772400" cy="4755360"/>
          </a:xfrm>
        </p:spPr>
        <p:txBody>
          <a:bodyPr/>
          <a:lstStyle/>
          <a:p>
            <a:pPr>
              <a:buNone/>
            </a:pPr>
            <a:r>
              <a:rPr lang="en-IN" b="1" dirty="0" smtClean="0"/>
              <a:t>    </a:t>
            </a:r>
            <a:r>
              <a:rPr lang="en-IN" sz="4800" b="1" dirty="0" smtClean="0"/>
              <a:t>Needy  students can borrow books &amp; reading material from the Book-Bank of the Department.</a:t>
            </a:r>
            <a:endParaRPr lang="en-IN" sz="4800" b="1"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0150212_122343.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flipH="1">
            <a:off x="184727" y="476672"/>
            <a:ext cx="8707749" cy="6063198"/>
          </a:xfrm>
          <a:prstGeom prst="rect">
            <a:avLst/>
          </a:prstGeom>
          <a:noFill/>
        </p:spPr>
        <p:txBody>
          <a:bodyPr wrap="square" rtlCol="0">
            <a:spAutoFit/>
          </a:bodyPr>
          <a:lstStyle/>
          <a:p>
            <a:r>
              <a:rPr lang="en-IN" sz="2400" b="1" dirty="0" smtClean="0">
                <a:solidFill>
                  <a:srgbClr val="FF0000"/>
                </a:solidFill>
              </a:rPr>
              <a:t>Details of courses / programmes discontinued (if any) with reasons:-</a:t>
            </a:r>
          </a:p>
          <a:p>
            <a:endParaRPr lang="en-IN" sz="2000" b="1" dirty="0" smtClean="0"/>
          </a:p>
          <a:p>
            <a:r>
              <a:rPr lang="en-IN" sz="2000" b="1" dirty="0" smtClean="0"/>
              <a:t>a) </a:t>
            </a:r>
            <a:r>
              <a:rPr lang="en-IN" sz="2000" b="1" dirty="0" err="1" smtClean="0"/>
              <a:t>Earliar</a:t>
            </a:r>
            <a:r>
              <a:rPr lang="en-IN" sz="2000" b="1" dirty="0" smtClean="0"/>
              <a:t> Qualifying Hindi was a compulsory subsidiary subject . It was replaced in CBCS as Ability Enhancement compulsory course in BA , B.COM. Hon’s &amp; </a:t>
            </a:r>
            <a:r>
              <a:rPr lang="en-IN" sz="2000" b="1" dirty="0" err="1" smtClean="0"/>
              <a:t>prog</a:t>
            </a:r>
            <a:r>
              <a:rPr lang="en-IN" sz="2000" b="1" dirty="0" smtClean="0"/>
              <a:t>. But as there is a choice between Hindi and English, </a:t>
            </a:r>
            <a:r>
              <a:rPr lang="en-IN" sz="2000" b="1" dirty="0" smtClean="0">
                <a:solidFill>
                  <a:srgbClr val="00B0F0"/>
                </a:solidFill>
              </a:rPr>
              <a:t>ALL  STUDENTS  </a:t>
            </a:r>
            <a:r>
              <a:rPr lang="en-IN" sz="2000" b="1" dirty="0" smtClean="0"/>
              <a:t>in JMC opt for English.</a:t>
            </a:r>
          </a:p>
          <a:p>
            <a:endParaRPr lang="en-IN" sz="2000" b="1" dirty="0" smtClean="0"/>
          </a:p>
          <a:p>
            <a:endParaRPr lang="en-IN" sz="2000" b="1" dirty="0" smtClean="0"/>
          </a:p>
          <a:p>
            <a:r>
              <a:rPr lang="en-IN" sz="2000" b="1" dirty="0" smtClean="0"/>
              <a:t>b) </a:t>
            </a:r>
            <a:r>
              <a:rPr lang="en-IN" sz="2000" b="1" dirty="0" err="1" smtClean="0"/>
              <a:t>HindI</a:t>
            </a:r>
            <a:r>
              <a:rPr lang="en-IN" sz="2000" b="1" dirty="0" smtClean="0"/>
              <a:t>  ‘A’  course for BA / B.COM. Programme meant for students who studied Hindi </a:t>
            </a:r>
            <a:r>
              <a:rPr lang="en-IN" sz="2000" b="1" dirty="0" err="1" smtClean="0"/>
              <a:t>upto</a:t>
            </a:r>
            <a:r>
              <a:rPr lang="en-IN" sz="2000" b="1" dirty="0" smtClean="0"/>
              <a:t> class 12</a:t>
            </a:r>
            <a:r>
              <a:rPr lang="en-IN" sz="2000" b="1" baseline="30000" dirty="0" smtClean="0"/>
              <a:t>th</a:t>
            </a:r>
            <a:r>
              <a:rPr lang="en-IN" sz="2000" b="1" dirty="0" smtClean="0"/>
              <a:t> is discontinued as we </a:t>
            </a:r>
            <a:r>
              <a:rPr lang="en-IN" sz="2000" b="1" dirty="0" err="1" smtClean="0"/>
              <a:t>dont</a:t>
            </a:r>
            <a:r>
              <a:rPr lang="en-IN" sz="2000" b="1" dirty="0" smtClean="0"/>
              <a:t> have enough number of students opting for it.</a:t>
            </a:r>
          </a:p>
          <a:p>
            <a:endParaRPr lang="en-IN" sz="2000" b="1" dirty="0" smtClean="0"/>
          </a:p>
          <a:p>
            <a:r>
              <a:rPr lang="en-IN" sz="2000" b="1" dirty="0" smtClean="0"/>
              <a:t>c)  Hindi ‘C’ course for BA / B.COM. Programme meant for students who studied Hindi </a:t>
            </a:r>
            <a:r>
              <a:rPr lang="en-IN" sz="2000" b="1" dirty="0" err="1" smtClean="0"/>
              <a:t>upto</a:t>
            </a:r>
            <a:r>
              <a:rPr lang="en-IN" sz="2000" b="1" dirty="0" smtClean="0"/>
              <a:t> class 8</a:t>
            </a:r>
            <a:r>
              <a:rPr lang="en-IN" sz="2000" b="1" baseline="30000" dirty="0" smtClean="0"/>
              <a:t>th</a:t>
            </a:r>
            <a:r>
              <a:rPr lang="en-IN" sz="2000" b="1" dirty="0" smtClean="0"/>
              <a:t> discontinued in some semesters as </a:t>
            </a:r>
            <a:r>
              <a:rPr lang="en-IN" sz="2000" b="1" dirty="0" err="1" smtClean="0"/>
              <a:t>History,Pol.Science</a:t>
            </a:r>
            <a:r>
              <a:rPr lang="en-IN" sz="2000" b="1" dirty="0" smtClean="0"/>
              <a:t> , Philosophy options are offered along with </a:t>
            </a:r>
            <a:r>
              <a:rPr lang="en-IN" sz="2000" b="1" dirty="0" err="1" smtClean="0"/>
              <a:t>Hindi.The</a:t>
            </a:r>
            <a:r>
              <a:rPr lang="en-IN" sz="2000" b="1" dirty="0" smtClean="0"/>
              <a:t> students don’t opt for Hindi.  </a:t>
            </a:r>
          </a:p>
          <a:p>
            <a:endParaRPr lang="en-IN" sz="2000" b="1" dirty="0" smtClean="0"/>
          </a:p>
          <a:p>
            <a:endParaRPr lang="en-IN" sz="2000" b="1" dirty="0" smtClean="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04664"/>
            <a:ext cx="9143999" cy="646331"/>
          </a:xfrm>
          <a:prstGeom prst="rect">
            <a:avLst/>
          </a:prstGeom>
          <a:noFill/>
        </p:spPr>
        <p:txBody>
          <a:bodyPr wrap="square" lIns="91440" tIns="45720" rIns="91440" bIns="45720">
            <a:spAutoFit/>
          </a:bodyPr>
          <a:lstStyle/>
          <a:p>
            <a:pPr algn="ctr"/>
            <a:r>
              <a:rPr lang="en-US" sz="3600" b="1" i="1" dirty="0" smtClean="0">
                <a:ln w="10541" cmpd="sng">
                  <a:solidFill>
                    <a:schemeClr val="accent1">
                      <a:shade val="88000"/>
                      <a:satMod val="110000"/>
                    </a:schemeClr>
                  </a:solidFill>
                  <a:prstDash val="solid"/>
                </a:ln>
                <a:solidFill>
                  <a:srgbClr val="C00000"/>
                </a:solidFill>
              </a:rPr>
              <a:t>EVALUATION  PROCESS AND REFORMS</a:t>
            </a:r>
            <a:endParaRPr lang="en-US" sz="3600" b="1" i="1" cap="none" spc="0" dirty="0">
              <a:ln w="10541" cmpd="sng">
                <a:solidFill>
                  <a:schemeClr val="accent1">
                    <a:shade val="88000"/>
                    <a:satMod val="110000"/>
                  </a:schemeClr>
                </a:solidFill>
                <a:prstDash val="solid"/>
              </a:ln>
              <a:solidFill>
                <a:srgbClr val="C00000"/>
              </a:solidFill>
              <a:effectLst/>
            </a:endParaRPr>
          </a:p>
        </p:txBody>
      </p:sp>
      <p:sp>
        <p:nvSpPr>
          <p:cNvPr id="3" name="TextBox 2"/>
          <p:cNvSpPr txBox="1"/>
          <p:nvPr/>
        </p:nvSpPr>
        <p:spPr>
          <a:xfrm>
            <a:off x="685801" y="1295400"/>
            <a:ext cx="8001000" cy="5078313"/>
          </a:xfrm>
          <a:prstGeom prst="rect">
            <a:avLst/>
          </a:prstGeom>
          <a:noFill/>
        </p:spPr>
        <p:txBody>
          <a:bodyPr wrap="square" rtlCol="0">
            <a:spAutoFit/>
          </a:bodyPr>
          <a:lstStyle/>
          <a:p>
            <a:pPr>
              <a:buFont typeface="Wingdings" pitchFamily="2" charset="2"/>
              <a:buChar char="Ø"/>
            </a:pPr>
            <a:r>
              <a:rPr lang="en-IN" sz="3600" b="1" dirty="0" smtClean="0"/>
              <a:t>Active participation in class</a:t>
            </a:r>
          </a:p>
          <a:p>
            <a:pPr>
              <a:buFont typeface="Wingdings" pitchFamily="2" charset="2"/>
              <a:buChar char="Ø"/>
            </a:pPr>
            <a:r>
              <a:rPr lang="en-IN" sz="3600" b="1" dirty="0" smtClean="0"/>
              <a:t>Paper presentations</a:t>
            </a:r>
          </a:p>
          <a:p>
            <a:pPr>
              <a:buFont typeface="Wingdings" pitchFamily="2" charset="2"/>
              <a:buChar char="Ø"/>
            </a:pPr>
            <a:r>
              <a:rPr lang="en-IN" sz="3600" b="1" dirty="0" smtClean="0"/>
              <a:t>Power point presentation</a:t>
            </a:r>
          </a:p>
          <a:p>
            <a:pPr>
              <a:buFont typeface="Wingdings" pitchFamily="2" charset="2"/>
              <a:buChar char="Ø"/>
            </a:pPr>
            <a:r>
              <a:rPr lang="en-IN" sz="3600" b="1" dirty="0" smtClean="0"/>
              <a:t>Group discussions</a:t>
            </a:r>
          </a:p>
          <a:p>
            <a:pPr>
              <a:buFont typeface="Wingdings" pitchFamily="2" charset="2"/>
              <a:buChar char="Ø"/>
            </a:pPr>
            <a:r>
              <a:rPr lang="en-IN" sz="3600" b="1" dirty="0" smtClean="0"/>
              <a:t>Open book tests</a:t>
            </a:r>
          </a:p>
          <a:p>
            <a:pPr>
              <a:buFont typeface="Wingdings" pitchFamily="2" charset="2"/>
              <a:buChar char="Ø"/>
            </a:pPr>
            <a:r>
              <a:rPr lang="en-IN" sz="3600" b="1" dirty="0" smtClean="0"/>
              <a:t>Projects </a:t>
            </a:r>
          </a:p>
          <a:p>
            <a:pPr>
              <a:buFont typeface="Wingdings" pitchFamily="2" charset="2"/>
              <a:buChar char="Ø"/>
            </a:pPr>
            <a:r>
              <a:rPr lang="en-IN" sz="3600" b="1" dirty="0" smtClean="0"/>
              <a:t>Home assignments  &amp; Class-Tests</a:t>
            </a:r>
          </a:p>
          <a:p>
            <a:pPr>
              <a:buFont typeface="Wingdings" pitchFamily="2" charset="2"/>
              <a:buChar char="Ø"/>
            </a:pPr>
            <a:r>
              <a:rPr lang="en-IN" sz="3600" b="1" dirty="0" smtClean="0"/>
              <a:t>Multiple - choice test</a:t>
            </a:r>
          </a:p>
          <a:p>
            <a:pPr>
              <a:buFont typeface="Wingdings" pitchFamily="2" charset="2"/>
              <a:buChar char="Ø"/>
            </a:pPr>
            <a:r>
              <a:rPr lang="en-IN" sz="3600" b="1" dirty="0" smtClean="0"/>
              <a:t>Syllabus based quiz</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6672"/>
            <a:ext cx="8229600" cy="576064"/>
          </a:xfrm>
        </p:spPr>
        <p:txBody>
          <a:bodyPr/>
          <a:lstStyle/>
          <a:p>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Britannic Bold" pitchFamily="34" charset="0"/>
              </a:rPr>
              <a:t/>
            </a:r>
            <a:b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Britannic Bold" pitchFamily="34" charset="0"/>
              </a:rPr>
            </a:br>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Britannic Bold" pitchFamily="34" charset="0"/>
              </a:rPr>
              <a:t>EMINENT  ACADEMICIANS</a:t>
            </a:r>
            <a:b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Britannic Bold" pitchFamily="34" charset="0"/>
              </a:rPr>
            </a:br>
            <a:endParaRPr lang="en-IN" dirty="0"/>
          </a:p>
        </p:txBody>
      </p:sp>
      <p:sp>
        <p:nvSpPr>
          <p:cNvPr id="3" name="Content Placeholder 2"/>
          <p:cNvSpPr>
            <a:spLocks noGrp="1"/>
          </p:cNvSpPr>
          <p:nvPr>
            <p:ph idx="1"/>
          </p:nvPr>
        </p:nvSpPr>
        <p:spPr>
          <a:xfrm>
            <a:off x="457200" y="1052737"/>
            <a:ext cx="8229600" cy="936103"/>
          </a:xfrm>
        </p:spPr>
        <p:txBody>
          <a:bodyPr/>
          <a:lstStyle/>
          <a:p>
            <a:pPr>
              <a:buNone/>
            </a:pPr>
            <a:r>
              <a:rPr 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2000" b="1" dirty="0" smtClean="0">
                <a:ln w="11430"/>
                <a:solidFill>
                  <a:srgbClr val="A50021"/>
                </a:solidFill>
                <a:effectLst>
                  <a:outerShdw blurRad="50800" dist="39000" dir="5460000" algn="tl">
                    <a:srgbClr val="000000">
                      <a:alpha val="38000"/>
                    </a:srgbClr>
                  </a:outerShdw>
                </a:effectLst>
              </a:rPr>
              <a:t>MANY  EMINENT  ACADEMICIANS  FROM  VARIOUS  FIELDS  WERE  INVITED  IN  VARIOUS  SEMINARS  &amp;  WORKSHOPS</a:t>
            </a:r>
          </a:p>
          <a:p>
            <a:pPr>
              <a:buNone/>
            </a:pPr>
            <a:endParaRPr lang="en-IN" sz="2000" dirty="0">
              <a:solidFill>
                <a:srgbClr val="A50021"/>
              </a:solidFill>
            </a:endParaRPr>
          </a:p>
        </p:txBody>
      </p:sp>
      <p:pic>
        <p:nvPicPr>
          <p:cNvPr id="4" name="Picture 3" descr="_DSC0262.JPG"/>
          <p:cNvPicPr>
            <a:picLocks noChangeAspect="1"/>
          </p:cNvPicPr>
          <p:nvPr/>
        </p:nvPicPr>
        <p:blipFill>
          <a:blip r:embed="rId2" cstate="print"/>
          <a:stretch>
            <a:fillRect/>
          </a:stretch>
        </p:blipFill>
        <p:spPr>
          <a:xfrm>
            <a:off x="1403648" y="1988840"/>
            <a:ext cx="6551712" cy="4488160"/>
          </a:xfrm>
          <a:prstGeom prst="rect">
            <a:avLst/>
          </a:prstGeom>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G-20160921-WA0035.jpg"/>
          <p:cNvPicPr>
            <a:picLocks noChangeAspect="1"/>
          </p:cNvPicPr>
          <p:nvPr/>
        </p:nvPicPr>
        <p:blipFill>
          <a:blip r:embed="rId2" cstate="print"/>
          <a:stretch>
            <a:fillRect/>
          </a:stretch>
        </p:blipFill>
        <p:spPr>
          <a:xfrm>
            <a:off x="0" y="404663"/>
            <a:ext cx="9324528" cy="6580743"/>
          </a:xfrm>
          <a:prstGeom prst="rect">
            <a:avLst/>
          </a:prstGeom>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48680"/>
            <a:ext cx="8229600" cy="5577483"/>
          </a:xfrm>
        </p:spPr>
        <p:txBody>
          <a:bodyPr/>
          <a:lstStyle/>
          <a:p>
            <a:r>
              <a:rPr lang="en-IN" sz="2000" b="1" dirty="0" err="1" smtClean="0"/>
              <a:t>Chitra</a:t>
            </a:r>
            <a:r>
              <a:rPr lang="en-IN" sz="2000" b="1" dirty="0" smtClean="0"/>
              <a:t> </a:t>
            </a:r>
            <a:r>
              <a:rPr lang="en-IN" sz="2000" b="1" dirty="0" err="1" smtClean="0"/>
              <a:t>Mudgal</a:t>
            </a:r>
            <a:endParaRPr lang="en-IN" sz="2000" b="1" dirty="0" smtClean="0"/>
          </a:p>
          <a:p>
            <a:r>
              <a:rPr lang="en-IN" sz="2000" b="1" dirty="0" smtClean="0"/>
              <a:t>Kamala </a:t>
            </a:r>
            <a:r>
              <a:rPr lang="en-IN" sz="2000" b="1" dirty="0" err="1" smtClean="0"/>
              <a:t>Bhasin</a:t>
            </a:r>
            <a:endParaRPr lang="en-IN" sz="2000" b="1" dirty="0" smtClean="0"/>
          </a:p>
          <a:p>
            <a:r>
              <a:rPr lang="en-IN" sz="2000" b="1" dirty="0" smtClean="0"/>
              <a:t>Dr. </a:t>
            </a:r>
            <a:r>
              <a:rPr lang="en-IN" sz="2000" b="1" dirty="0" err="1" smtClean="0"/>
              <a:t>Kamal</a:t>
            </a:r>
            <a:r>
              <a:rPr lang="en-IN" sz="2000" b="1" dirty="0" smtClean="0"/>
              <a:t> Kumar</a:t>
            </a:r>
          </a:p>
          <a:p>
            <a:r>
              <a:rPr lang="en-IN" sz="2000" b="1" dirty="0" smtClean="0"/>
              <a:t>Dr. </a:t>
            </a:r>
            <a:r>
              <a:rPr lang="en-IN" sz="2000" b="1" dirty="0" err="1" smtClean="0"/>
              <a:t>Prem</a:t>
            </a:r>
            <a:r>
              <a:rPr lang="en-IN" sz="2000" b="1" dirty="0" smtClean="0"/>
              <a:t> Singh</a:t>
            </a:r>
          </a:p>
          <a:p>
            <a:r>
              <a:rPr lang="en-IN" sz="2000" b="1" dirty="0" smtClean="0"/>
              <a:t>Dr. </a:t>
            </a:r>
            <a:r>
              <a:rPr lang="en-IN" sz="2000" b="1" dirty="0" err="1" smtClean="0"/>
              <a:t>Lakshmi</a:t>
            </a:r>
            <a:r>
              <a:rPr lang="en-IN" sz="2000" b="1" dirty="0" smtClean="0"/>
              <a:t> Shankar </a:t>
            </a:r>
            <a:r>
              <a:rPr lang="en-IN" sz="2000" b="1" dirty="0" err="1" smtClean="0"/>
              <a:t>Bajpai</a:t>
            </a:r>
            <a:endParaRPr lang="en-IN" sz="2000" b="1" dirty="0" smtClean="0"/>
          </a:p>
          <a:p>
            <a:r>
              <a:rPr lang="en-IN" sz="2000" b="1" dirty="0" smtClean="0"/>
              <a:t>Prof. </a:t>
            </a:r>
            <a:r>
              <a:rPr lang="en-IN" sz="2000" b="1" dirty="0" err="1" smtClean="0"/>
              <a:t>Sunita</a:t>
            </a:r>
            <a:r>
              <a:rPr lang="en-IN" sz="2000" b="1" dirty="0" smtClean="0"/>
              <a:t> Jain</a:t>
            </a:r>
          </a:p>
          <a:p>
            <a:r>
              <a:rPr lang="en-IN" sz="2000" b="1" dirty="0" smtClean="0"/>
              <a:t>Prof. Kamala Jain</a:t>
            </a:r>
          </a:p>
          <a:p>
            <a:r>
              <a:rPr lang="en-IN" sz="2000" b="1" dirty="0" smtClean="0"/>
              <a:t>Prof. </a:t>
            </a:r>
            <a:r>
              <a:rPr lang="en-IN" sz="2000" b="1" dirty="0" err="1" smtClean="0"/>
              <a:t>Javarimal</a:t>
            </a:r>
            <a:r>
              <a:rPr lang="en-IN" sz="2000" b="1" dirty="0" smtClean="0"/>
              <a:t> </a:t>
            </a:r>
            <a:r>
              <a:rPr lang="en-IN" sz="2000" b="1" dirty="0" err="1" smtClean="0"/>
              <a:t>Parakh</a:t>
            </a:r>
            <a:endParaRPr lang="en-IN" sz="2000" b="1" dirty="0" smtClean="0"/>
          </a:p>
          <a:p>
            <a:r>
              <a:rPr lang="en-IN" sz="2000" b="1" dirty="0" smtClean="0"/>
              <a:t>Prof. </a:t>
            </a:r>
            <a:r>
              <a:rPr lang="en-IN" sz="2000" b="1" dirty="0" err="1" smtClean="0"/>
              <a:t>Sudha</a:t>
            </a:r>
            <a:r>
              <a:rPr lang="en-IN" sz="2000" b="1" dirty="0" smtClean="0"/>
              <a:t> Singh</a:t>
            </a:r>
          </a:p>
          <a:p>
            <a:r>
              <a:rPr lang="en-IN" sz="2000" b="1" dirty="0" smtClean="0"/>
              <a:t>Dr. Ravi Kant</a:t>
            </a:r>
          </a:p>
          <a:p>
            <a:r>
              <a:rPr lang="en-IN" sz="2000" b="1" dirty="0" smtClean="0"/>
              <a:t>Mr. </a:t>
            </a:r>
            <a:r>
              <a:rPr lang="en-IN" sz="2000" b="1" dirty="0" err="1" smtClean="0"/>
              <a:t>Amitaabh</a:t>
            </a:r>
            <a:r>
              <a:rPr lang="en-IN" sz="2000" b="1" dirty="0" smtClean="0"/>
              <a:t> </a:t>
            </a:r>
            <a:r>
              <a:rPr lang="en-IN" sz="2000" b="1" dirty="0" err="1" smtClean="0"/>
              <a:t>Srivastava</a:t>
            </a:r>
            <a:endParaRPr lang="en-IN" sz="2000" b="1" dirty="0" smtClean="0"/>
          </a:p>
          <a:p>
            <a:r>
              <a:rPr lang="en-IN" sz="2000" b="1" dirty="0" smtClean="0"/>
              <a:t>Prof. </a:t>
            </a:r>
            <a:r>
              <a:rPr lang="en-IN" sz="2000" b="1" dirty="0" err="1" smtClean="0"/>
              <a:t>Mukesh</a:t>
            </a:r>
            <a:r>
              <a:rPr lang="en-IN" sz="2000" b="1" dirty="0" smtClean="0"/>
              <a:t> </a:t>
            </a:r>
            <a:r>
              <a:rPr lang="en-IN" sz="2000" b="1" dirty="0" err="1" smtClean="0"/>
              <a:t>Garg</a:t>
            </a:r>
            <a:r>
              <a:rPr lang="en-IN" sz="2000" b="1" dirty="0" smtClean="0"/>
              <a:t> </a:t>
            </a:r>
          </a:p>
          <a:p>
            <a:r>
              <a:rPr lang="en-IN" sz="2000" b="1" dirty="0" err="1" smtClean="0"/>
              <a:t>Prof.Poorranchan</a:t>
            </a:r>
            <a:r>
              <a:rPr lang="en-IN" sz="2000" b="1" dirty="0" smtClean="0"/>
              <a:t> </a:t>
            </a:r>
            <a:r>
              <a:rPr lang="en-IN" sz="2000" b="1" dirty="0" err="1" smtClean="0"/>
              <a:t>Tandon</a:t>
            </a:r>
            <a:endParaRPr lang="en-IN" sz="2000" b="1" dirty="0" smtClean="0"/>
          </a:p>
          <a:p>
            <a:r>
              <a:rPr lang="en-IN" sz="2000" b="1" dirty="0" smtClean="0"/>
              <a:t>Prof. </a:t>
            </a:r>
            <a:r>
              <a:rPr lang="en-IN" sz="2000" b="1" dirty="0" err="1" smtClean="0"/>
              <a:t>Ritarani</a:t>
            </a:r>
            <a:r>
              <a:rPr lang="en-IN" sz="2000" b="1" dirty="0" smtClean="0"/>
              <a:t> </a:t>
            </a:r>
            <a:r>
              <a:rPr lang="en-IN" sz="2000" b="1" dirty="0" err="1" smtClean="0"/>
              <a:t>Paliwal</a:t>
            </a:r>
            <a:endParaRPr lang="en-IN" sz="2000" b="1" dirty="0" smtClean="0"/>
          </a:p>
          <a:p>
            <a:r>
              <a:rPr lang="en-IN" sz="2000" b="1" dirty="0" err="1" smtClean="0"/>
              <a:t>Dr.Indu</a:t>
            </a:r>
            <a:r>
              <a:rPr lang="en-IN" sz="2000" b="1" dirty="0" smtClean="0"/>
              <a:t> </a:t>
            </a:r>
            <a:r>
              <a:rPr lang="en-IN" sz="2000" b="1" dirty="0" err="1" smtClean="0"/>
              <a:t>Aneja</a:t>
            </a:r>
            <a:endParaRPr lang="en-IN" sz="2000" b="1" dirty="0" smtClean="0"/>
          </a:p>
          <a:p>
            <a:endParaRPr lang="en-IN" sz="2000" b="1"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92696"/>
            <a:ext cx="8229600" cy="216024"/>
          </a:xfrm>
        </p:spPr>
        <p:txBody>
          <a:bodyPr/>
          <a:lstStyle/>
          <a:p>
            <a:r>
              <a:rPr lang="en-IN" sz="2800" b="1" i="1" dirty="0" err="1" smtClean="0">
                <a:solidFill>
                  <a:srgbClr val="A50021"/>
                </a:solidFill>
              </a:rPr>
              <a:t>Seminar,Workshops,Conferences</a:t>
            </a:r>
            <a:r>
              <a:rPr lang="en-IN" sz="2800" b="1" i="1" dirty="0" smtClean="0">
                <a:solidFill>
                  <a:srgbClr val="A50021"/>
                </a:solidFill>
              </a:rPr>
              <a:t> organized</a:t>
            </a:r>
            <a:endParaRPr lang="en-IN" sz="2800" b="1" i="1" dirty="0">
              <a:solidFill>
                <a:srgbClr val="A50021"/>
              </a:solidFill>
            </a:endParaRPr>
          </a:p>
        </p:txBody>
      </p:sp>
      <p:sp>
        <p:nvSpPr>
          <p:cNvPr id="3" name="Content Placeholder 2"/>
          <p:cNvSpPr>
            <a:spLocks noGrp="1"/>
          </p:cNvSpPr>
          <p:nvPr>
            <p:ph idx="1"/>
          </p:nvPr>
        </p:nvSpPr>
        <p:spPr>
          <a:xfrm>
            <a:off x="457200" y="1268760"/>
            <a:ext cx="8229600" cy="4857403"/>
          </a:xfrm>
        </p:spPr>
        <p:txBody>
          <a:bodyPr/>
          <a:lstStyle/>
          <a:p>
            <a:pPr>
              <a:buFont typeface="Wingdings" pitchFamily="2" charset="2"/>
              <a:buChar char="Ø"/>
            </a:pPr>
            <a:r>
              <a:rPr lang="en-IN" sz="1800" b="1" dirty="0" smtClean="0"/>
              <a:t>One day seminar on ‘Gender sensitization’</a:t>
            </a:r>
          </a:p>
          <a:p>
            <a:pPr>
              <a:buFont typeface="Wingdings" pitchFamily="2" charset="2"/>
              <a:buChar char="Ø"/>
            </a:pPr>
            <a:r>
              <a:rPr lang="en-IN" sz="1800" b="1" dirty="0" smtClean="0"/>
              <a:t>One day seminar on ‘Media Cinema and Market forces’ </a:t>
            </a:r>
          </a:p>
          <a:p>
            <a:pPr>
              <a:buFont typeface="Wingdings" pitchFamily="2" charset="2"/>
              <a:buChar char="Ø"/>
            </a:pPr>
            <a:r>
              <a:rPr lang="en-IN" sz="1800" b="1" dirty="0" smtClean="0"/>
              <a:t>Annual departmental festival ‘</a:t>
            </a:r>
            <a:r>
              <a:rPr lang="en-IN" sz="1800" b="1" dirty="0" err="1" smtClean="0"/>
              <a:t>Sahityotsava</a:t>
            </a:r>
            <a:r>
              <a:rPr lang="en-IN" sz="1800" b="1" dirty="0" smtClean="0"/>
              <a:t>’ is organized every </a:t>
            </a:r>
            <a:r>
              <a:rPr lang="en-IN" sz="1800" b="1" dirty="0" err="1" smtClean="0"/>
              <a:t>year.It</a:t>
            </a:r>
            <a:r>
              <a:rPr lang="en-IN" sz="1800" b="1" dirty="0" smtClean="0"/>
              <a:t> includes inter-class / Inter-college Debate, </a:t>
            </a:r>
            <a:r>
              <a:rPr lang="en-IN" sz="1800" b="1" dirty="0" err="1" smtClean="0"/>
              <a:t>Poetry,Creative</a:t>
            </a:r>
            <a:r>
              <a:rPr lang="en-IN" sz="1800" b="1" dirty="0" smtClean="0"/>
              <a:t> Writing, Quiz and folk-dance competitions..</a:t>
            </a:r>
          </a:p>
          <a:p>
            <a:pPr>
              <a:buFont typeface="Wingdings" pitchFamily="2" charset="2"/>
              <a:buChar char="Ø"/>
            </a:pPr>
            <a:r>
              <a:rPr lang="en-IN" sz="1800" b="1" dirty="0" smtClean="0"/>
              <a:t>Talk on women in Jain &amp; Buddha Philosophy.</a:t>
            </a:r>
          </a:p>
          <a:p>
            <a:pPr>
              <a:buNone/>
            </a:pPr>
            <a:r>
              <a:rPr lang="en-IN" sz="1800" b="1" dirty="0" smtClean="0"/>
              <a:t>     ( Poetry recitation and Interactive session )</a:t>
            </a:r>
          </a:p>
          <a:p>
            <a:pPr>
              <a:buFont typeface="Wingdings" pitchFamily="2" charset="2"/>
              <a:buChar char="Ø"/>
            </a:pPr>
            <a:r>
              <a:rPr lang="en-IN" sz="1800" b="1" dirty="0" smtClean="0"/>
              <a:t>Talk on Uttar-Madhya </a:t>
            </a:r>
            <a:r>
              <a:rPr lang="en-IN" sz="1800" b="1" dirty="0" err="1" smtClean="0"/>
              <a:t>kaal</a:t>
            </a:r>
            <a:r>
              <a:rPr lang="en-IN" sz="1800" b="1" dirty="0" smtClean="0"/>
              <a:t> ( poetry of 17</a:t>
            </a:r>
            <a:r>
              <a:rPr lang="en-IN" sz="1800" b="1" baseline="30000" dirty="0" smtClean="0"/>
              <a:t>th</a:t>
            </a:r>
            <a:r>
              <a:rPr lang="en-IN" sz="1800" b="1" dirty="0" smtClean="0"/>
              <a:t> to 19</a:t>
            </a:r>
            <a:r>
              <a:rPr lang="en-IN" sz="1800" b="1" baseline="30000" dirty="0" smtClean="0"/>
              <a:t>th</a:t>
            </a:r>
            <a:r>
              <a:rPr lang="en-IN" sz="1800" b="1" dirty="0" smtClean="0"/>
              <a:t> century)</a:t>
            </a:r>
          </a:p>
          <a:p>
            <a:pPr>
              <a:buFont typeface="Wingdings" pitchFamily="2" charset="2"/>
              <a:buChar char="Ø"/>
            </a:pPr>
            <a:r>
              <a:rPr lang="en-IN" sz="1800" b="1" dirty="0" smtClean="0"/>
              <a:t> Hindi – Divas</a:t>
            </a:r>
          </a:p>
          <a:p>
            <a:pPr>
              <a:buNone/>
            </a:pPr>
            <a:r>
              <a:rPr lang="en-IN" sz="1800" b="1" dirty="0" smtClean="0"/>
              <a:t>     ( A literary festival ) </a:t>
            </a:r>
          </a:p>
          <a:p>
            <a:pPr>
              <a:buFont typeface="Wingdings" pitchFamily="2" charset="2"/>
              <a:buChar char="Ø"/>
            </a:pPr>
            <a:r>
              <a:rPr lang="en-IN" sz="1800" b="1" dirty="0" smtClean="0"/>
              <a:t>One day workshop based on PERSONALITY DEVELOPMENT followed by interactive session in collaboration with CHETNA  (NGO)</a:t>
            </a:r>
          </a:p>
          <a:p>
            <a:pPr>
              <a:buNone/>
            </a:pPr>
            <a:r>
              <a:rPr lang="en-IN" sz="1800" b="1" dirty="0" smtClean="0"/>
              <a:t>      11</a:t>
            </a:r>
            <a:r>
              <a:rPr lang="en-IN" sz="1800" b="1" baseline="30000" dirty="0" smtClean="0"/>
              <a:t>th</a:t>
            </a:r>
            <a:r>
              <a:rPr lang="en-IN" sz="1800" b="1" dirty="0" smtClean="0"/>
              <a:t> September 2017</a:t>
            </a:r>
          </a:p>
          <a:p>
            <a:pPr>
              <a:buNone/>
            </a:pPr>
            <a:endParaRPr lang="en-IN" sz="1800" b="1" dirty="0" smtClean="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2400" b="1" dirty="0" smtClean="0">
                <a:solidFill>
                  <a:srgbClr val="A50021"/>
                </a:solidFill>
              </a:rPr>
              <a:t>EXTRA CURRICULAR ACTIVITIES ARRANGED BY THE DEPT.</a:t>
            </a:r>
            <a:endParaRPr lang="en-IN" sz="2400" b="1" dirty="0">
              <a:solidFill>
                <a:srgbClr val="A50021"/>
              </a:solidFill>
            </a:endParaRPr>
          </a:p>
        </p:txBody>
      </p:sp>
      <p:sp>
        <p:nvSpPr>
          <p:cNvPr id="3" name="Content Placeholder 2"/>
          <p:cNvSpPr>
            <a:spLocks noGrp="1"/>
          </p:cNvSpPr>
          <p:nvPr>
            <p:ph idx="1"/>
          </p:nvPr>
        </p:nvSpPr>
        <p:spPr>
          <a:xfrm>
            <a:off x="457200" y="1052736"/>
            <a:ext cx="8229600" cy="5400600"/>
          </a:xfrm>
        </p:spPr>
        <p:txBody>
          <a:bodyPr/>
          <a:lstStyle/>
          <a:p>
            <a:pPr>
              <a:buFont typeface="Wingdings" pitchFamily="2" charset="2"/>
              <a:buChar char="Ø"/>
            </a:pPr>
            <a:r>
              <a:rPr lang="en-IN" sz="1800" b="1" dirty="0" smtClean="0"/>
              <a:t>Orientation</a:t>
            </a:r>
          </a:p>
          <a:p>
            <a:pPr>
              <a:buFont typeface="Wingdings" pitchFamily="2" charset="2"/>
              <a:buChar char="Ø"/>
            </a:pPr>
            <a:r>
              <a:rPr lang="en-IN" sz="1800" b="1" dirty="0" smtClean="0"/>
              <a:t>College assembly </a:t>
            </a:r>
          </a:p>
          <a:p>
            <a:pPr>
              <a:buFont typeface="Wingdings" pitchFamily="2" charset="2"/>
              <a:buChar char="Ø"/>
            </a:pPr>
            <a:r>
              <a:rPr lang="en-IN" sz="1800" b="1" dirty="0" smtClean="0"/>
              <a:t>Fresher’s welcome</a:t>
            </a:r>
          </a:p>
          <a:p>
            <a:pPr>
              <a:buFont typeface="Wingdings" pitchFamily="2" charset="2"/>
              <a:buChar char="Ø"/>
            </a:pPr>
            <a:r>
              <a:rPr lang="en-IN" sz="1800" b="1" dirty="0" smtClean="0"/>
              <a:t>A competition of Patriotic Songs organized by the dept. since 2015 </a:t>
            </a:r>
          </a:p>
          <a:p>
            <a:pPr>
              <a:buFont typeface="Wingdings" pitchFamily="2" charset="2"/>
              <a:buChar char="Ø"/>
            </a:pPr>
            <a:r>
              <a:rPr lang="en-IN" sz="1800" b="1" dirty="0" smtClean="0"/>
              <a:t>Movie watching ‘DANGAL’ &amp; ‘PADMAVAT’</a:t>
            </a:r>
          </a:p>
          <a:p>
            <a:pPr>
              <a:buFont typeface="Wingdings" pitchFamily="2" charset="2"/>
              <a:buChar char="Ø"/>
            </a:pPr>
            <a:r>
              <a:rPr lang="en-IN" sz="1800" b="1" dirty="0" smtClean="0"/>
              <a:t>Crafts Workshop Exhibition ( BOW )</a:t>
            </a:r>
          </a:p>
          <a:p>
            <a:pPr>
              <a:buFont typeface="Wingdings" pitchFamily="2" charset="2"/>
              <a:buChar char="Ø"/>
            </a:pPr>
            <a:r>
              <a:rPr lang="en-IN" sz="1800" b="1" dirty="0" smtClean="0"/>
              <a:t>Hindi Divas ( with various literary and cultural competitions for the students and Administrative staff )</a:t>
            </a:r>
          </a:p>
          <a:p>
            <a:pPr>
              <a:buFont typeface="Wingdings" pitchFamily="2" charset="2"/>
              <a:buChar char="Ø"/>
            </a:pPr>
            <a:r>
              <a:rPr lang="en-IN" sz="1800" b="1" dirty="0" smtClean="0"/>
              <a:t>Educational trip to Eco adventure park &amp; Amritsar</a:t>
            </a:r>
          </a:p>
          <a:p>
            <a:pPr>
              <a:buFont typeface="Wingdings" pitchFamily="2" charset="2"/>
              <a:buChar char="Ø"/>
            </a:pPr>
            <a:r>
              <a:rPr lang="en-IN" sz="1800" b="1" dirty="0" smtClean="0"/>
              <a:t>March-Past by students and teachers.</a:t>
            </a:r>
          </a:p>
          <a:p>
            <a:pPr>
              <a:buFont typeface="Wingdings" pitchFamily="2" charset="2"/>
              <a:buChar char="Ø"/>
            </a:pPr>
            <a:r>
              <a:rPr lang="en-IN" sz="1800" b="1" dirty="0" smtClean="0"/>
              <a:t>Farewell </a:t>
            </a:r>
          </a:p>
          <a:p>
            <a:pPr>
              <a:buFont typeface="Wingdings" pitchFamily="2" charset="2"/>
              <a:buChar char="Ø"/>
            </a:pPr>
            <a:r>
              <a:rPr lang="en-IN" sz="1800" b="1" dirty="0" smtClean="0"/>
              <a:t>Montage ‘18  : Inter- College Hindi Debate </a:t>
            </a:r>
          </a:p>
          <a:p>
            <a:pPr>
              <a:buNone/>
            </a:pPr>
            <a:r>
              <a:rPr lang="en-IN" sz="1800" b="1" dirty="0" smtClean="0"/>
              <a:t>     Topic :  Is imagination necessary for Historical Movies?</a:t>
            </a:r>
          </a:p>
          <a:p>
            <a:pPr>
              <a:buNone/>
            </a:pPr>
            <a:r>
              <a:rPr lang="en-IN" sz="1800" b="1" dirty="0" smtClean="0"/>
              <a:t>     16</a:t>
            </a:r>
            <a:r>
              <a:rPr lang="en-IN" sz="1800" b="1" baseline="30000" dirty="0" smtClean="0"/>
              <a:t>th </a:t>
            </a:r>
            <a:r>
              <a:rPr lang="en-IN" sz="1800" b="1" baseline="30000" dirty="0" err="1" smtClean="0"/>
              <a:t>february</a:t>
            </a:r>
            <a:r>
              <a:rPr lang="en-IN" sz="1800" b="1" baseline="30000" dirty="0" smtClean="0"/>
              <a:t> 2018</a:t>
            </a:r>
            <a:r>
              <a:rPr lang="en-IN" sz="1800" b="1" dirty="0" smtClean="0"/>
              <a:t>  </a:t>
            </a:r>
          </a:p>
          <a:p>
            <a:pPr>
              <a:buFont typeface="Wingdings" pitchFamily="2" charset="2"/>
              <a:buChar char="Ø"/>
            </a:pPr>
            <a:r>
              <a:rPr lang="en-IN" sz="1800" b="1" dirty="0" smtClean="0"/>
              <a:t>Inter- college quiz competition</a:t>
            </a:r>
          </a:p>
          <a:p>
            <a:pPr>
              <a:buNone/>
            </a:pPr>
            <a:r>
              <a:rPr lang="en-IN" sz="1800" b="1" dirty="0" smtClean="0"/>
              <a:t>      27</a:t>
            </a:r>
            <a:r>
              <a:rPr lang="en-IN" sz="1800" b="1" baseline="30000" dirty="0" smtClean="0"/>
              <a:t>th</a:t>
            </a:r>
            <a:r>
              <a:rPr lang="en-IN" sz="1800" b="1" dirty="0" smtClean="0"/>
              <a:t> march 2018</a:t>
            </a:r>
          </a:p>
          <a:p>
            <a:pPr>
              <a:buFont typeface="Wingdings" pitchFamily="2" charset="2"/>
              <a:buChar char="Ø"/>
            </a:pPr>
            <a:endParaRPr lang="en-IN" sz="1800" b="1" dirty="0" smtClean="0"/>
          </a:p>
          <a:p>
            <a:pPr>
              <a:buFont typeface="Wingdings" pitchFamily="2" charset="2"/>
              <a:buChar char="Ø"/>
            </a:pPr>
            <a:endParaRPr lang="en-IN" sz="1800" b="1"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04664"/>
            <a:ext cx="9144000" cy="720080"/>
          </a:xfrm>
          <a:solidFill>
            <a:srgbClr val="C00000"/>
          </a:solidFill>
        </p:spPr>
        <p:txBody>
          <a:bodyPr/>
          <a:lstStyle/>
          <a:p>
            <a:r>
              <a:rPr lang="en-IN" sz="3600" b="1" dirty="0" smtClean="0">
                <a:solidFill>
                  <a:srgbClr val="FFC000"/>
                </a:solidFill>
                <a:latin typeface="Cooper Black" pitchFamily="18" charset="0"/>
              </a:rPr>
              <a:t>GOLDEN  JUBILEE  EVENTS</a:t>
            </a:r>
            <a:endParaRPr lang="en-IN" sz="3600" b="1" dirty="0">
              <a:solidFill>
                <a:srgbClr val="FFC000"/>
              </a:solidFill>
              <a:latin typeface="Cooper Black" pitchFamily="18" charset="0"/>
            </a:endParaRPr>
          </a:p>
        </p:txBody>
      </p:sp>
      <p:sp>
        <p:nvSpPr>
          <p:cNvPr id="3" name="Content Placeholder 2"/>
          <p:cNvSpPr>
            <a:spLocks noGrp="1"/>
          </p:cNvSpPr>
          <p:nvPr>
            <p:ph idx="1"/>
          </p:nvPr>
        </p:nvSpPr>
        <p:spPr>
          <a:xfrm>
            <a:off x="467544" y="1340768"/>
            <a:ext cx="8229600" cy="4785395"/>
          </a:xfrm>
        </p:spPr>
        <p:txBody>
          <a:bodyPr/>
          <a:lstStyle/>
          <a:p>
            <a:r>
              <a:rPr lang="en-IN" sz="1800" b="1" dirty="0" smtClean="0"/>
              <a:t>Presentation of  VARIOUS FOLK-DANCE –FORMS OF RAJASTHAN based on the theme- CULTURAL  UNITY  IN  DIVERSITY  OF  INDIA.</a:t>
            </a:r>
          </a:p>
          <a:p>
            <a:pPr>
              <a:buNone/>
            </a:pPr>
            <a:r>
              <a:rPr lang="en-IN" sz="1800" b="1" dirty="0" smtClean="0"/>
              <a:t>     In collaboration with SAHITYA  KALA  PARISHAD, NEW  DELHI.</a:t>
            </a:r>
          </a:p>
          <a:p>
            <a:pPr>
              <a:buNone/>
            </a:pPr>
            <a:r>
              <a:rPr lang="en-IN" sz="1800" b="1" dirty="0" smtClean="0"/>
              <a:t>      27</a:t>
            </a:r>
            <a:r>
              <a:rPr lang="en-IN" sz="1800" b="1" baseline="30000" dirty="0" smtClean="0"/>
              <a:t>th</a:t>
            </a:r>
            <a:r>
              <a:rPr lang="en-IN" sz="1800" b="1" dirty="0" smtClean="0"/>
              <a:t> September 2017.</a:t>
            </a:r>
          </a:p>
          <a:p>
            <a:pPr>
              <a:buFont typeface="Wingdings" pitchFamily="2" charset="2"/>
              <a:buChar char="§"/>
            </a:pPr>
            <a:r>
              <a:rPr lang="en-IN" sz="1800" b="1" dirty="0" smtClean="0"/>
              <a:t>‘UNTITLED’ – Solo Play by renowned theatre and film personality LUSHIN DUBEY  based on Vijay </a:t>
            </a:r>
            <a:r>
              <a:rPr lang="en-IN" sz="1800" b="1" dirty="0" err="1" smtClean="0"/>
              <a:t>Daan</a:t>
            </a:r>
            <a:r>
              <a:rPr lang="en-IN" sz="1800" b="1" dirty="0" smtClean="0"/>
              <a:t> </a:t>
            </a:r>
            <a:r>
              <a:rPr lang="en-IN" sz="1800" b="1" dirty="0" err="1" smtClean="0"/>
              <a:t>Dethas</a:t>
            </a:r>
            <a:r>
              <a:rPr lang="en-IN" sz="1800" b="1" dirty="0" smtClean="0"/>
              <a:t> story and Dario </a:t>
            </a:r>
            <a:r>
              <a:rPr lang="en-IN" sz="1800" b="1" dirty="0" err="1" smtClean="0"/>
              <a:t>Fo’s</a:t>
            </a:r>
            <a:r>
              <a:rPr lang="en-IN" sz="1800" b="1" dirty="0" smtClean="0"/>
              <a:t> </a:t>
            </a:r>
            <a:r>
              <a:rPr lang="en-IN" sz="1800" b="1" dirty="0" err="1" smtClean="0"/>
              <a:t>Medea</a:t>
            </a:r>
            <a:r>
              <a:rPr lang="en-IN" sz="1800" b="1" dirty="0" smtClean="0"/>
              <a:t> , Directed by </a:t>
            </a:r>
            <a:r>
              <a:rPr lang="en-IN" sz="1800" b="1" dirty="0" err="1" smtClean="0"/>
              <a:t>Arvind</a:t>
            </a:r>
            <a:r>
              <a:rPr lang="en-IN" sz="1800" b="1" dirty="0" smtClean="0"/>
              <a:t> Gaur , ASMITA THEATRE </a:t>
            </a:r>
          </a:p>
          <a:p>
            <a:pPr>
              <a:buNone/>
            </a:pPr>
            <a:r>
              <a:rPr lang="en-IN" sz="1800" b="1" dirty="0" smtClean="0"/>
              <a:t>       25</a:t>
            </a:r>
            <a:r>
              <a:rPr lang="en-IN" sz="1800" b="1" baseline="30000" dirty="0" smtClean="0"/>
              <a:t>th</a:t>
            </a:r>
            <a:r>
              <a:rPr lang="en-IN" sz="1800" b="1" dirty="0" smtClean="0"/>
              <a:t> October 2017.</a:t>
            </a:r>
          </a:p>
          <a:p>
            <a:pPr>
              <a:buFont typeface="Wingdings" pitchFamily="2" charset="2"/>
              <a:buChar char="§"/>
            </a:pPr>
            <a:r>
              <a:rPr lang="en-IN" sz="1800" b="1" dirty="0" smtClean="0"/>
              <a:t>A GRAND  ALUMANI  MEET  CELEBRATION</a:t>
            </a:r>
          </a:p>
          <a:p>
            <a:pPr>
              <a:buNone/>
            </a:pPr>
            <a:r>
              <a:rPr lang="en-IN" sz="1800" b="1" dirty="0" smtClean="0"/>
              <a:t>      approx. 40 </a:t>
            </a:r>
            <a:r>
              <a:rPr lang="en-IN" sz="1800" b="1" dirty="0" err="1" smtClean="0"/>
              <a:t>alumani</a:t>
            </a:r>
            <a:r>
              <a:rPr lang="en-IN" sz="1800" b="1" dirty="0" smtClean="0"/>
              <a:t>  from the batches of past 30 years participated </a:t>
            </a:r>
          </a:p>
          <a:p>
            <a:pPr>
              <a:buNone/>
            </a:pPr>
            <a:r>
              <a:rPr lang="en-IN" sz="1800" b="1" dirty="0" smtClean="0"/>
              <a:t>      24</a:t>
            </a:r>
            <a:r>
              <a:rPr lang="en-IN" sz="1800" b="1" baseline="30000" dirty="0" smtClean="0"/>
              <a:t>th</a:t>
            </a:r>
            <a:r>
              <a:rPr lang="en-IN" sz="1800" b="1" dirty="0" smtClean="0"/>
              <a:t> February 2018 .</a:t>
            </a:r>
          </a:p>
          <a:p>
            <a:pPr>
              <a:buFont typeface="Wingdings" pitchFamily="2" charset="2"/>
              <a:buChar char="§"/>
            </a:pPr>
            <a:r>
              <a:rPr lang="en-IN" sz="1800" b="1" dirty="0" smtClean="0"/>
              <a:t>One day seminar </a:t>
            </a:r>
          </a:p>
          <a:p>
            <a:pPr>
              <a:buNone/>
            </a:pPr>
            <a:r>
              <a:rPr lang="en-IN" sz="1800" b="1" dirty="0" smtClean="0"/>
              <a:t>     TOPIC -  WOMEN ISSUE IN CONTEMPORARY CONTEXT</a:t>
            </a:r>
          </a:p>
          <a:p>
            <a:pPr>
              <a:buNone/>
            </a:pPr>
            <a:r>
              <a:rPr lang="en-IN" sz="1800" b="1" dirty="0" smtClean="0"/>
              <a:t>      16</a:t>
            </a:r>
            <a:r>
              <a:rPr lang="en-IN" sz="1800" b="1" baseline="30000" dirty="0" smtClean="0"/>
              <a:t>th</a:t>
            </a:r>
            <a:r>
              <a:rPr lang="en-IN" sz="1800" b="1" dirty="0" smtClean="0"/>
              <a:t> march 2018</a:t>
            </a:r>
            <a:endParaRPr lang="en-IN" sz="1800" b="1"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20170201-WA0048.jpg"/>
          <p:cNvPicPr>
            <a:picLocks noChangeAspect="1"/>
          </p:cNvPicPr>
          <p:nvPr/>
        </p:nvPicPr>
        <p:blipFill>
          <a:blip r:embed="rId2" cstate="print"/>
          <a:stretch>
            <a:fillRect/>
          </a:stretch>
        </p:blipFill>
        <p:spPr>
          <a:xfrm>
            <a:off x="1043608" y="2708920"/>
            <a:ext cx="6912768" cy="3744416"/>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6" name="Rectangle 5"/>
          <p:cNvSpPr/>
          <p:nvPr/>
        </p:nvSpPr>
        <p:spPr>
          <a:xfrm>
            <a:off x="0" y="0"/>
            <a:ext cx="9144000" cy="923330"/>
          </a:xfrm>
          <a:prstGeom prst="rect">
            <a:avLst/>
          </a:prstGeom>
          <a:solidFill>
            <a:srgbClr val="92D050"/>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BEST OUT OF WASTE</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Rectangle 6"/>
          <p:cNvSpPr/>
          <p:nvPr/>
        </p:nvSpPr>
        <p:spPr>
          <a:xfrm>
            <a:off x="2023995" y="908720"/>
            <a:ext cx="5096010" cy="1815882"/>
          </a:xfrm>
          <a:prstGeom prst="rect">
            <a:avLst/>
          </a:prstGeom>
          <a:solidFill>
            <a:srgbClr val="FFC000"/>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BOW SALE</a:t>
            </a:r>
            <a:endParaRPr lang="en-US" sz="28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algn="ctr"/>
            <a:r>
              <a:rPr lang="en-US" sz="28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An Initiative by Hindi </a:t>
            </a:r>
            <a:r>
              <a:rPr lang="en-US" sz="2800" b="1" cap="none"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hon</a:t>
            </a:r>
            <a:r>
              <a:rPr lang="en-US" sz="28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a:t>
            </a:r>
            <a:r>
              <a:rPr lang="en-US"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students to protect </a:t>
            </a:r>
            <a:r>
              <a:rPr lang="en-US" sz="28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Enviornment</a:t>
            </a:r>
            <a:r>
              <a:rPr lang="en-US"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- 2016</a:t>
            </a:r>
            <a:endParaRPr lang="en-US" sz="28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8229600" cy="576064"/>
          </a:xfrm>
        </p:spPr>
        <p:txBody>
          <a:bodyPr/>
          <a:lstStyle/>
          <a:p>
            <a:r>
              <a:rPr lang="en-IN" sz="2800" b="1" dirty="0" smtClean="0"/>
              <a:t>“BOW” SALE  &amp; EXHIBITION (feb-2017) </a:t>
            </a:r>
            <a:endParaRPr lang="en-IN" sz="2800" b="1" dirty="0"/>
          </a:p>
        </p:txBody>
      </p:sp>
      <p:pic>
        <p:nvPicPr>
          <p:cNvPr id="12" name="Picture 11" descr="IMG-20170201-WA0025.jpg"/>
          <p:cNvPicPr>
            <a:picLocks noChangeAspect="1"/>
          </p:cNvPicPr>
          <p:nvPr/>
        </p:nvPicPr>
        <p:blipFill>
          <a:blip r:embed="rId2" cstate="print"/>
          <a:stretch>
            <a:fillRect/>
          </a:stretch>
        </p:blipFill>
        <p:spPr>
          <a:xfrm>
            <a:off x="0" y="836712"/>
            <a:ext cx="5940152" cy="3672408"/>
          </a:xfrm>
          <a:prstGeom prst="rect">
            <a:avLst/>
          </a:prstGeom>
          <a:ln>
            <a:noFill/>
          </a:ln>
          <a:effectLst>
            <a:softEdge rad="112500"/>
          </a:effectLst>
        </p:spPr>
      </p:pic>
      <p:pic>
        <p:nvPicPr>
          <p:cNvPr id="13" name="Picture 12" descr="IMG-20170201-WA0034.jpg"/>
          <p:cNvPicPr>
            <a:picLocks noChangeAspect="1"/>
          </p:cNvPicPr>
          <p:nvPr/>
        </p:nvPicPr>
        <p:blipFill>
          <a:blip r:embed="rId3" cstate="print"/>
          <a:stretch>
            <a:fillRect/>
          </a:stretch>
        </p:blipFill>
        <p:spPr>
          <a:xfrm>
            <a:off x="5286375" y="836712"/>
            <a:ext cx="3857625" cy="3312368"/>
          </a:xfrm>
          <a:prstGeom prst="rect">
            <a:avLst/>
          </a:prstGeom>
          <a:ln>
            <a:noFill/>
          </a:ln>
          <a:effectLst>
            <a:softEdge rad="112500"/>
          </a:effectLst>
        </p:spPr>
      </p:pic>
      <p:pic>
        <p:nvPicPr>
          <p:cNvPr id="14" name="Picture 13" descr="IMG-20170201-WA0027.jpg"/>
          <p:cNvPicPr>
            <a:picLocks noChangeAspect="1"/>
          </p:cNvPicPr>
          <p:nvPr/>
        </p:nvPicPr>
        <p:blipFill>
          <a:blip r:embed="rId4" cstate="print"/>
          <a:stretch>
            <a:fillRect/>
          </a:stretch>
        </p:blipFill>
        <p:spPr>
          <a:xfrm rot="16200000">
            <a:off x="2857500" y="571499"/>
            <a:ext cx="3429000" cy="9144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71362" y="404664"/>
            <a:ext cx="5601277" cy="1323439"/>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40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Britannic Bold" pitchFamily="34" charset="0"/>
              </a:rPr>
              <a:t>Educational  trips</a:t>
            </a:r>
          </a:p>
          <a:p>
            <a:pPr algn="ctr"/>
            <a:r>
              <a:rPr lang="en-US" sz="40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Britannic Bold" pitchFamily="34" charset="0"/>
              </a:rPr>
              <a:t>&amp; picnics</a:t>
            </a:r>
            <a:endParaRPr lang="en-US" sz="40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Britannic Bold" pitchFamily="34" charset="0"/>
            </a:endParaRPr>
          </a:p>
        </p:txBody>
      </p:sp>
      <p:pic>
        <p:nvPicPr>
          <p:cNvPr id="7" name="Picture 6" descr="IMG-20180414-WA0004.jpg"/>
          <p:cNvPicPr>
            <a:picLocks noChangeAspect="1"/>
          </p:cNvPicPr>
          <p:nvPr/>
        </p:nvPicPr>
        <p:blipFill>
          <a:blip r:embed="rId2" cstate="print"/>
          <a:stretch>
            <a:fillRect/>
          </a:stretch>
        </p:blipFill>
        <p:spPr>
          <a:xfrm>
            <a:off x="0" y="1268760"/>
            <a:ext cx="6012159" cy="4227934"/>
          </a:xfrm>
          <a:prstGeom prst="rect">
            <a:avLst/>
          </a:prstGeom>
        </p:spPr>
      </p:pic>
      <p:pic>
        <p:nvPicPr>
          <p:cNvPr id="8" name="Picture 7" descr="IMG-20180414-WA0006.jpg"/>
          <p:cNvPicPr>
            <a:picLocks noChangeAspect="1"/>
          </p:cNvPicPr>
          <p:nvPr/>
        </p:nvPicPr>
        <p:blipFill>
          <a:blip r:embed="rId3" cstate="print"/>
          <a:stretch>
            <a:fillRect/>
          </a:stretch>
        </p:blipFill>
        <p:spPr>
          <a:xfrm>
            <a:off x="3923928" y="2942946"/>
            <a:ext cx="5220072" cy="3915054"/>
          </a:xfrm>
          <a:prstGeom prst="rect">
            <a:avLst/>
          </a:prstGeom>
        </p:spPr>
      </p:pic>
      <p:sp>
        <p:nvSpPr>
          <p:cNvPr id="9" name="TextBox 8"/>
          <p:cNvSpPr txBox="1"/>
          <p:nvPr/>
        </p:nvSpPr>
        <p:spPr>
          <a:xfrm>
            <a:off x="6300192" y="1988840"/>
            <a:ext cx="1810111" cy="461665"/>
          </a:xfrm>
          <a:prstGeom prst="rect">
            <a:avLst/>
          </a:prstGeom>
          <a:noFill/>
        </p:spPr>
        <p:txBody>
          <a:bodyPr wrap="none" rtlCol="0">
            <a:spAutoFit/>
          </a:bodyPr>
          <a:lstStyle/>
          <a:p>
            <a:r>
              <a:rPr lang="en-IN" sz="2400" b="1" dirty="0" smtClean="0"/>
              <a:t>AMRITSAR</a:t>
            </a:r>
            <a:endParaRPr lang="en-IN" sz="2400" b="1"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170"/>
          <p:cNvSpPr txBox="1">
            <a:spLocks noChangeArrowheads="1"/>
          </p:cNvSpPr>
          <p:nvPr/>
        </p:nvSpPr>
        <p:spPr bwMode="auto">
          <a:xfrm>
            <a:off x="3851275" y="5445125"/>
            <a:ext cx="4864100" cy="973138"/>
          </a:xfrm>
          <a:prstGeom prst="rect">
            <a:avLst/>
          </a:prstGeom>
          <a:noFill/>
          <a:ln w="9525">
            <a:noFill/>
            <a:miter lim="800000"/>
            <a:headEnd/>
            <a:tailEnd/>
          </a:ln>
          <a:effectLst/>
        </p:spPr>
        <p:txBody>
          <a:bodyPr anchor="ctr"/>
          <a:lstStyle/>
          <a:p>
            <a:pPr algn="r"/>
            <a:endParaRPr lang="es-ES" sz="2400" b="1" dirty="0">
              <a:solidFill>
                <a:schemeClr val="bg1"/>
              </a:solidFill>
            </a:endParaRPr>
          </a:p>
        </p:txBody>
      </p:sp>
      <p:sp>
        <p:nvSpPr>
          <p:cNvPr id="4" name="Rectangle 3"/>
          <p:cNvSpPr/>
          <p:nvPr/>
        </p:nvSpPr>
        <p:spPr>
          <a:xfrm>
            <a:off x="755576" y="476672"/>
            <a:ext cx="7560840" cy="461665"/>
          </a:xfrm>
          <a:prstGeom prst="rect">
            <a:avLst/>
          </a:prstGeom>
        </p:spPr>
        <p:txBody>
          <a:bodyPr wrap="square">
            <a:spAutoFit/>
          </a:bodyPr>
          <a:lstStyle/>
          <a:p>
            <a:pPr algn="ctr"/>
            <a:r>
              <a:rPr lang="en-IN" sz="2400" b="1" dirty="0" smtClean="0">
                <a:latin typeface="Britannic Bold" pitchFamily="34" charset="0"/>
              </a:rPr>
              <a:t>Total  Teaching  Posts at  present –  9</a:t>
            </a:r>
            <a:endParaRPr lang="en-IN" dirty="0"/>
          </a:p>
        </p:txBody>
      </p:sp>
      <p:graphicFrame>
        <p:nvGraphicFramePr>
          <p:cNvPr id="6" name="Table 5"/>
          <p:cNvGraphicFramePr>
            <a:graphicFrameLocks noGrp="1"/>
          </p:cNvGraphicFramePr>
          <p:nvPr/>
        </p:nvGraphicFramePr>
        <p:xfrm>
          <a:off x="179512" y="1340768"/>
          <a:ext cx="8784976" cy="4176464"/>
        </p:xfrm>
        <a:graphic>
          <a:graphicData uri="http://schemas.openxmlformats.org/drawingml/2006/table">
            <a:tbl>
              <a:tblPr firstRow="1" bandRow="1">
                <a:tableStyleId>{00A15C55-8517-42AA-B614-E9B94910E393}</a:tableStyleId>
              </a:tblPr>
              <a:tblGrid>
                <a:gridCol w="2196244"/>
                <a:gridCol w="2196244"/>
                <a:gridCol w="2196244"/>
                <a:gridCol w="2196244"/>
              </a:tblGrid>
              <a:tr h="1044116">
                <a:tc>
                  <a:txBody>
                    <a:bodyPr/>
                    <a:lstStyle/>
                    <a:p>
                      <a:pPr algn="ctr"/>
                      <a:r>
                        <a:rPr lang="en-IN" sz="2400" b="1" dirty="0" smtClean="0">
                          <a:solidFill>
                            <a:schemeClr val="bg1"/>
                          </a:solidFill>
                        </a:rPr>
                        <a:t>POSTS</a:t>
                      </a:r>
                      <a:endParaRPr lang="en-IN" sz="2400" b="1" dirty="0">
                        <a:solidFill>
                          <a:schemeClr val="bg1"/>
                        </a:solidFill>
                      </a:endParaRPr>
                    </a:p>
                  </a:txBody>
                  <a:tcPr/>
                </a:tc>
                <a:tc>
                  <a:txBody>
                    <a:bodyPr/>
                    <a:lstStyle/>
                    <a:p>
                      <a:pPr algn="ctr"/>
                      <a:r>
                        <a:rPr lang="en-IN" sz="2000" dirty="0" smtClean="0"/>
                        <a:t>SANCTIONED</a:t>
                      </a:r>
                      <a:endParaRPr lang="en-IN" sz="20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2400" dirty="0" smtClean="0"/>
                        <a:t>FILLED</a:t>
                      </a:r>
                    </a:p>
                    <a:p>
                      <a:pPr algn="ctr"/>
                      <a:endParaRPr lang="en-IN" sz="2400" dirty="0"/>
                    </a:p>
                  </a:txBody>
                  <a:tcPr/>
                </a:tc>
                <a:tc>
                  <a:txBody>
                    <a:bodyPr/>
                    <a:lstStyle/>
                    <a:p>
                      <a:pPr algn="ctr"/>
                      <a:r>
                        <a:rPr lang="en-IN" sz="2400" dirty="0" smtClean="0"/>
                        <a:t>ADHOC</a:t>
                      </a:r>
                      <a:endParaRPr lang="en-IN" sz="2400" dirty="0"/>
                    </a:p>
                  </a:txBody>
                  <a:tcPr/>
                </a:tc>
              </a:tr>
              <a:tr h="1044116">
                <a:tc>
                  <a:txBody>
                    <a:bodyPr/>
                    <a:lstStyle/>
                    <a:p>
                      <a:r>
                        <a:rPr lang="en-IN" b="1" dirty="0" smtClean="0"/>
                        <a:t>PROFESSOR</a:t>
                      </a:r>
                      <a:endParaRPr lang="en-IN" b="1" dirty="0"/>
                    </a:p>
                  </a:txBody>
                  <a:tcPr/>
                </a:tc>
                <a:tc>
                  <a:txBody>
                    <a:bodyPr/>
                    <a:lstStyle/>
                    <a:p>
                      <a:pPr algn="ctr"/>
                      <a:r>
                        <a:rPr lang="en-IN" sz="2400" b="1" dirty="0" smtClean="0"/>
                        <a:t>-</a:t>
                      </a:r>
                      <a:endParaRPr lang="en-IN" sz="2400" b="1" dirty="0"/>
                    </a:p>
                  </a:txBody>
                  <a:tcPr/>
                </a:tc>
                <a:tc>
                  <a:txBody>
                    <a:bodyPr/>
                    <a:lstStyle/>
                    <a:p>
                      <a:pPr algn="ctr"/>
                      <a:r>
                        <a:rPr lang="en-IN" dirty="0" smtClean="0"/>
                        <a:t>-</a:t>
                      </a:r>
                      <a:endParaRPr lang="en-IN" dirty="0"/>
                    </a:p>
                  </a:txBody>
                  <a:tcPr/>
                </a:tc>
                <a:tc>
                  <a:txBody>
                    <a:bodyPr/>
                    <a:lstStyle/>
                    <a:p>
                      <a:pPr algn="ctr"/>
                      <a:r>
                        <a:rPr lang="en-IN" dirty="0" smtClean="0"/>
                        <a:t>-</a:t>
                      </a:r>
                      <a:endParaRPr lang="en-IN" dirty="0"/>
                    </a:p>
                  </a:txBody>
                  <a:tcPr/>
                </a:tc>
              </a:tr>
              <a:tr h="1044116">
                <a:tc>
                  <a:txBody>
                    <a:bodyPr/>
                    <a:lstStyle/>
                    <a:p>
                      <a:r>
                        <a:rPr lang="en-IN" b="1" baseline="0" dirty="0" smtClean="0"/>
                        <a:t>ASSOCIATE-PROFESSOR</a:t>
                      </a:r>
                      <a:endParaRPr lang="en-IN" b="1" dirty="0"/>
                    </a:p>
                  </a:txBody>
                  <a:tcPr/>
                </a:tc>
                <a:tc>
                  <a:txBody>
                    <a:bodyPr/>
                    <a:lstStyle/>
                    <a:p>
                      <a:pPr algn="ctr"/>
                      <a:r>
                        <a:rPr lang="en-IN" b="1" dirty="0" smtClean="0"/>
                        <a:t>5</a:t>
                      </a:r>
                      <a:endParaRPr lang="en-IN" b="1" dirty="0"/>
                    </a:p>
                  </a:txBody>
                  <a:tcPr/>
                </a:tc>
                <a:tc>
                  <a:txBody>
                    <a:bodyPr/>
                    <a:lstStyle/>
                    <a:p>
                      <a:pPr algn="ctr"/>
                      <a:r>
                        <a:rPr lang="en-IN" b="1" dirty="0" smtClean="0"/>
                        <a:t>5</a:t>
                      </a:r>
                      <a:endParaRPr lang="en-IN" b="1" dirty="0"/>
                    </a:p>
                  </a:txBody>
                  <a:tcPr/>
                </a:tc>
                <a:tc>
                  <a:txBody>
                    <a:bodyPr/>
                    <a:lstStyle/>
                    <a:p>
                      <a:pPr algn="ctr"/>
                      <a:r>
                        <a:rPr lang="en-IN" dirty="0" smtClean="0"/>
                        <a:t>-</a:t>
                      </a:r>
                      <a:endParaRPr lang="en-IN" dirty="0"/>
                    </a:p>
                  </a:txBody>
                  <a:tcPr/>
                </a:tc>
              </a:tr>
              <a:tr h="1044116">
                <a:tc>
                  <a:txBody>
                    <a:bodyPr/>
                    <a:lstStyle/>
                    <a:p>
                      <a:r>
                        <a:rPr lang="en-IN" b="1" dirty="0" smtClean="0"/>
                        <a:t>ASSISTANT-PROFESSOR</a:t>
                      </a:r>
                      <a:endParaRPr lang="en-IN" b="1" dirty="0"/>
                    </a:p>
                  </a:txBody>
                  <a:tcPr/>
                </a:tc>
                <a:tc>
                  <a:txBody>
                    <a:bodyPr/>
                    <a:lstStyle/>
                    <a:p>
                      <a:pPr algn="ctr"/>
                      <a:r>
                        <a:rPr lang="en-IN" b="1" dirty="0" smtClean="0"/>
                        <a:t>4</a:t>
                      </a:r>
                      <a:endParaRPr lang="en-IN" b="1" dirty="0"/>
                    </a:p>
                  </a:txBody>
                  <a:tcPr/>
                </a:tc>
                <a:tc>
                  <a:txBody>
                    <a:bodyPr/>
                    <a:lstStyle/>
                    <a:p>
                      <a:pPr algn="ctr"/>
                      <a:r>
                        <a:rPr lang="en-IN" b="1" dirty="0" smtClean="0"/>
                        <a:t>2</a:t>
                      </a:r>
                      <a:endParaRPr lang="en-IN" b="1" dirty="0"/>
                    </a:p>
                  </a:txBody>
                  <a:tcPr/>
                </a:tc>
                <a:tc>
                  <a:txBody>
                    <a:bodyPr/>
                    <a:lstStyle/>
                    <a:p>
                      <a:pPr algn="ctr"/>
                      <a:r>
                        <a:rPr lang="en-IN" b="1" dirty="0" smtClean="0"/>
                        <a:t>2</a:t>
                      </a:r>
                      <a:endParaRPr lang="en-IN" b="1" dirty="0"/>
                    </a:p>
                  </a:txBody>
                  <a:tcPr/>
                </a:tc>
              </a:tr>
            </a:tbl>
          </a:graphicData>
        </a:graphic>
      </p:graphicFrame>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1561" y="476672"/>
            <a:ext cx="8064896" cy="6217667"/>
          </a:xfrm>
          <a:prstGeom prst="rect">
            <a:avLst/>
          </a:prstGeom>
          <a:noFill/>
        </p:spPr>
        <p:txBody>
          <a:bodyPr wrap="square" lIns="91440" tIns="45720" rIns="91440" bIns="45720">
            <a:spAutoFit/>
          </a:bodyPr>
          <a:lstStyle/>
          <a:p>
            <a:pPr algn="ctr">
              <a:buFont typeface="Wingdings" pitchFamily="2" charset="2"/>
              <a:buChar char="v"/>
            </a:pPr>
            <a:r>
              <a:rPr lang="en-US" sz="24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Adventure island</a:t>
            </a:r>
          </a:p>
          <a:p>
            <a:pPr algn="ctr"/>
            <a:endParaRPr lang="en-US" sz="24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endParaRPr>
          </a:p>
          <a:p>
            <a:pPr algn="ctr">
              <a:buFont typeface="Wingdings" pitchFamily="2" charset="2"/>
              <a:buChar char="v"/>
            </a:pPr>
            <a:r>
              <a:rPr lang="en-US" sz="2400" b="1" cap="all" spc="0"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Eco – adventure park</a:t>
            </a:r>
          </a:p>
          <a:p>
            <a:pPr algn="ctr"/>
            <a:endParaRPr lang="en-US" sz="2400" b="1" cap="all" spc="0"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endParaRPr>
          </a:p>
          <a:p>
            <a:pPr algn="ctr">
              <a:buFont typeface="Wingdings" pitchFamily="2" charset="2"/>
              <a:buChar char="v"/>
            </a:pPr>
            <a:r>
              <a:rPr lang="en-US" sz="2400" b="1" cap="all" dirty="0" err="1"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Mussorie</a:t>
            </a:r>
            <a:endParaRPr lang="en-US" sz="24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endParaRPr>
          </a:p>
          <a:p>
            <a:pPr algn="ctr"/>
            <a:endParaRPr lang="en-US" sz="24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endParaRPr>
          </a:p>
          <a:p>
            <a:pPr algn="ctr">
              <a:buFont typeface="Wingdings" pitchFamily="2" charset="2"/>
              <a:buChar char="v"/>
            </a:pPr>
            <a:r>
              <a:rPr lang="en-US" sz="2400" b="1" cap="all" spc="0" dirty="0" err="1"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Akashar</a:t>
            </a:r>
            <a:r>
              <a:rPr lang="en-US" sz="2400" b="1" cap="all" spc="0"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 </a:t>
            </a:r>
            <a:r>
              <a:rPr lang="en-US" sz="2400" b="1" cap="all" spc="0" dirty="0" err="1"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dhaam</a:t>
            </a:r>
            <a:endParaRPr lang="en-US" sz="2400" b="1" cap="all" spc="0"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endParaRPr>
          </a:p>
          <a:p>
            <a:pPr algn="ctr"/>
            <a:endParaRPr lang="en-US" sz="2400" b="1" cap="all" spc="0"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endParaRPr>
          </a:p>
          <a:p>
            <a:pPr algn="ctr">
              <a:buFont typeface="Wingdings" pitchFamily="2" charset="2"/>
              <a:buChar char="v"/>
            </a:pPr>
            <a:r>
              <a:rPr lang="en-US" sz="24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Visited to </a:t>
            </a:r>
            <a:r>
              <a:rPr lang="en-US" sz="2400" b="1" cap="all" dirty="0" err="1"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nsd</a:t>
            </a:r>
            <a:endParaRPr lang="en-US" sz="24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endParaRPr>
          </a:p>
          <a:p>
            <a:pPr algn="ctr"/>
            <a:endParaRPr lang="en-US" sz="24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endParaRPr>
          </a:p>
          <a:p>
            <a:pPr algn="ctr">
              <a:buFont typeface="Wingdings" pitchFamily="2" charset="2"/>
              <a:buChar char="v"/>
            </a:pPr>
            <a:r>
              <a:rPr lang="en-US" sz="2400" b="1" cap="all" spc="0" dirty="0" err="1"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Aravalli</a:t>
            </a:r>
            <a:r>
              <a:rPr lang="en-US" sz="2400" b="1" cap="all" spc="0"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 biodiversity park</a:t>
            </a:r>
          </a:p>
          <a:p>
            <a:pPr algn="ctr"/>
            <a:endParaRPr lang="en-US" sz="2400" b="1" cap="all" spc="0"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endParaRPr>
          </a:p>
          <a:p>
            <a:pPr algn="ctr">
              <a:buFont typeface="Wingdings" pitchFamily="2" charset="2"/>
              <a:buChar char="v"/>
            </a:pPr>
            <a:r>
              <a:rPr lang="en-US" sz="24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Nature walk to rose</a:t>
            </a:r>
          </a:p>
          <a:p>
            <a:pPr algn="ctr"/>
            <a:endParaRPr lang="en-US" sz="24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endParaRPr>
          </a:p>
          <a:p>
            <a:pPr algn="ctr"/>
            <a:r>
              <a:rPr lang="en-US" sz="24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garden, </a:t>
            </a:r>
            <a:r>
              <a:rPr lang="en-US" sz="2400" b="1" cap="all" dirty="0" err="1"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chanakyapuri</a:t>
            </a:r>
            <a:endParaRPr lang="en-US" sz="24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endParaRPr>
          </a:p>
          <a:p>
            <a:pPr algn="ctr">
              <a:buFont typeface="Wingdings" pitchFamily="2" charset="2"/>
              <a:buChar char="v"/>
            </a:pPr>
            <a:endParaRPr lang="en-US" sz="2400" b="1" cap="all" spc="0"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7.jpg"/>
          <p:cNvPicPr>
            <a:picLocks noChangeAspect="1"/>
          </p:cNvPicPr>
          <p:nvPr/>
        </p:nvPicPr>
        <p:blipFill>
          <a:blip r:embed="rId2" cstate="print"/>
          <a:stretch>
            <a:fillRect/>
          </a:stretch>
        </p:blipFill>
        <p:spPr>
          <a:xfrm>
            <a:off x="5105400" y="2209800"/>
            <a:ext cx="4038600" cy="4648200"/>
          </a:xfrm>
          <a:prstGeom prst="rect">
            <a:avLst/>
          </a:prstGeom>
        </p:spPr>
      </p:pic>
      <p:pic>
        <p:nvPicPr>
          <p:cNvPr id="3" name="Picture 2" descr="562426_247859288654199_1344518696_n_01.jpg"/>
          <p:cNvPicPr>
            <a:picLocks noChangeAspect="1"/>
          </p:cNvPicPr>
          <p:nvPr/>
        </p:nvPicPr>
        <p:blipFill>
          <a:blip r:embed="rId3" cstate="print"/>
          <a:stretch>
            <a:fillRect/>
          </a:stretch>
        </p:blipFill>
        <p:spPr>
          <a:xfrm>
            <a:off x="0" y="3657600"/>
            <a:ext cx="5029200" cy="3200400"/>
          </a:xfrm>
          <a:prstGeom prst="rect">
            <a:avLst/>
          </a:prstGeom>
        </p:spPr>
      </p:pic>
      <p:pic>
        <p:nvPicPr>
          <p:cNvPr id="5" name="Picture 4" descr="600618_247862321987229_1620583952_n.jpg"/>
          <p:cNvPicPr>
            <a:picLocks noChangeAspect="1"/>
          </p:cNvPicPr>
          <p:nvPr/>
        </p:nvPicPr>
        <p:blipFill>
          <a:blip r:embed="rId4" cstate="print"/>
          <a:stretch>
            <a:fillRect/>
          </a:stretch>
        </p:blipFill>
        <p:spPr>
          <a:xfrm>
            <a:off x="0" y="0"/>
            <a:ext cx="5029200" cy="3848100"/>
          </a:xfrm>
          <a:prstGeom prst="rect">
            <a:avLst/>
          </a:prstGeom>
        </p:spPr>
      </p:pic>
      <p:sp>
        <p:nvSpPr>
          <p:cNvPr id="6" name="TextBox 5"/>
          <p:cNvSpPr txBox="1"/>
          <p:nvPr/>
        </p:nvSpPr>
        <p:spPr>
          <a:xfrm>
            <a:off x="5105400" y="457200"/>
            <a:ext cx="3581400" cy="1569660"/>
          </a:xfrm>
          <a:prstGeom prst="rect">
            <a:avLst/>
          </a:prstGeom>
          <a:noFill/>
        </p:spPr>
        <p:txBody>
          <a:bodyPr wrap="square" rtlCol="0">
            <a:spAutoFit/>
          </a:bodyPr>
          <a:lstStyle/>
          <a:p>
            <a:r>
              <a:rPr lang="en-IN" sz="2400" b="1" i="1" dirty="0" smtClean="0"/>
              <a:t>MATHURA, VRINDAVAN, JAIPUR, MUSSORIE, AMRITSAR…….</a:t>
            </a:r>
            <a:endParaRPr lang="en-IN" sz="2400" b="1" i="1" dirty="0"/>
          </a:p>
        </p:txBody>
      </p:sp>
      <p:sp>
        <p:nvSpPr>
          <p:cNvPr id="7" name="TextBox 6"/>
          <p:cNvSpPr txBox="1"/>
          <p:nvPr/>
        </p:nvSpPr>
        <p:spPr>
          <a:xfrm>
            <a:off x="457200" y="685800"/>
            <a:ext cx="2133600" cy="369332"/>
          </a:xfrm>
          <a:prstGeom prst="rect">
            <a:avLst/>
          </a:prstGeom>
          <a:noFill/>
        </p:spPr>
        <p:txBody>
          <a:bodyPr wrap="square" rtlCol="0">
            <a:spAutoFit/>
          </a:bodyPr>
          <a:lstStyle/>
          <a:p>
            <a:r>
              <a:rPr lang="en-IN" b="1" dirty="0" smtClean="0">
                <a:latin typeface="Aharoni" pitchFamily="2" charset="-79"/>
                <a:cs typeface="Aharoni" pitchFamily="2" charset="-79"/>
              </a:rPr>
              <a:t>JAIPUR</a:t>
            </a:r>
            <a:endParaRPr lang="en-IN" b="1" dirty="0">
              <a:latin typeface="Aharoni" pitchFamily="2" charset="-79"/>
              <a:cs typeface="Aharoni" pitchFamily="2" charset="-79"/>
            </a:endParaRPr>
          </a:p>
        </p:txBody>
      </p:sp>
      <p:sp>
        <p:nvSpPr>
          <p:cNvPr id="8" name="TextBox 7"/>
          <p:cNvSpPr txBox="1"/>
          <p:nvPr/>
        </p:nvSpPr>
        <p:spPr>
          <a:xfrm>
            <a:off x="6477000" y="6096000"/>
            <a:ext cx="1981200" cy="369332"/>
          </a:xfrm>
          <a:prstGeom prst="rect">
            <a:avLst/>
          </a:prstGeom>
          <a:noFill/>
        </p:spPr>
        <p:txBody>
          <a:bodyPr wrap="square" rtlCol="0">
            <a:spAutoFit/>
          </a:bodyPr>
          <a:lstStyle/>
          <a:p>
            <a:pPr algn="ctr"/>
            <a:r>
              <a:rPr lang="en-IN" b="1" dirty="0" smtClean="0"/>
              <a:t>VRINDAVAN</a:t>
            </a:r>
            <a:endParaRPr lang="en-IN" b="1" dirty="0"/>
          </a:p>
        </p:txBody>
      </p:sp>
      <p:sp>
        <p:nvSpPr>
          <p:cNvPr id="9" name="TextBox 8"/>
          <p:cNvSpPr txBox="1"/>
          <p:nvPr/>
        </p:nvSpPr>
        <p:spPr>
          <a:xfrm>
            <a:off x="0" y="404664"/>
            <a:ext cx="3387915" cy="461665"/>
          </a:xfrm>
          <a:prstGeom prst="rect">
            <a:avLst/>
          </a:prstGeom>
          <a:noFill/>
        </p:spPr>
        <p:txBody>
          <a:bodyPr wrap="none" rtlCol="0">
            <a:spAutoFit/>
          </a:bodyPr>
          <a:lstStyle/>
          <a:p>
            <a:r>
              <a:rPr lang="en-IN" sz="2400" b="1" dirty="0" smtClean="0">
                <a:solidFill>
                  <a:schemeClr val="bg1"/>
                </a:solidFill>
              </a:rPr>
              <a:t>EDUCATIONAL TRIPS</a:t>
            </a:r>
            <a:endParaRPr lang="en-IN" sz="2400" b="1" dirty="0">
              <a:solidFill>
                <a:schemeClr val="bg1"/>
              </a:solidFill>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8229600" cy="576064"/>
          </a:xfrm>
        </p:spPr>
        <p:txBody>
          <a:bodyPr/>
          <a:lstStyle/>
          <a:p>
            <a:r>
              <a:rPr lang="en-IN" sz="3200" b="1" i="1" dirty="0" smtClean="0">
                <a:solidFill>
                  <a:srgbClr val="C00000"/>
                </a:solidFill>
                <a:latin typeface="Berlin Sans FB Demi" pitchFamily="34" charset="0"/>
              </a:rPr>
              <a:t>Participation in Institutional Responsibility</a:t>
            </a:r>
            <a:endParaRPr lang="en-IN" sz="3200" b="1" i="1" dirty="0">
              <a:solidFill>
                <a:srgbClr val="C00000"/>
              </a:solidFill>
              <a:latin typeface="Berlin Sans FB Demi" pitchFamily="34" charset="0"/>
            </a:endParaRPr>
          </a:p>
        </p:txBody>
      </p:sp>
      <p:graphicFrame>
        <p:nvGraphicFramePr>
          <p:cNvPr id="4" name="Content Placeholder 3"/>
          <p:cNvGraphicFramePr>
            <a:graphicFrameLocks noGrp="1"/>
          </p:cNvGraphicFramePr>
          <p:nvPr>
            <p:ph idx="1"/>
          </p:nvPr>
        </p:nvGraphicFramePr>
        <p:xfrm>
          <a:off x="0" y="1196975"/>
          <a:ext cx="9144000" cy="5184352"/>
        </p:xfrm>
        <a:graphic>
          <a:graphicData uri="http://schemas.openxmlformats.org/drawingml/2006/table">
            <a:tbl>
              <a:tblPr firstRow="1" bandRow="1">
                <a:tableStyleId>{5202B0CA-FC54-4496-8BCA-5EF66A818D29}</a:tableStyleId>
              </a:tblPr>
              <a:tblGrid>
                <a:gridCol w="1143000"/>
                <a:gridCol w="1143000"/>
                <a:gridCol w="1143000"/>
                <a:gridCol w="1143000"/>
                <a:gridCol w="1143000"/>
                <a:gridCol w="1143000"/>
                <a:gridCol w="1143000"/>
                <a:gridCol w="1143000"/>
              </a:tblGrid>
              <a:tr h="1296088">
                <a:tc>
                  <a:txBody>
                    <a:bodyPr/>
                    <a:lstStyle/>
                    <a:p>
                      <a:r>
                        <a:rPr lang="en-IN" dirty="0" smtClean="0">
                          <a:solidFill>
                            <a:schemeClr val="bg1"/>
                          </a:solidFill>
                        </a:rPr>
                        <a:t>YEAR</a:t>
                      </a:r>
                      <a:endParaRPr lang="en-IN" dirty="0">
                        <a:solidFill>
                          <a:schemeClr val="bg1"/>
                        </a:solidFill>
                      </a:endParaRPr>
                    </a:p>
                  </a:txBody>
                  <a:tcPr/>
                </a:tc>
                <a:tc>
                  <a:txBody>
                    <a:bodyPr/>
                    <a:lstStyle/>
                    <a:p>
                      <a:r>
                        <a:rPr lang="en-IN" dirty="0" smtClean="0"/>
                        <a:t>NSS</a:t>
                      </a:r>
                      <a:endParaRPr lang="en-IN" dirty="0"/>
                    </a:p>
                  </a:txBody>
                  <a:tcPr/>
                </a:tc>
                <a:tc>
                  <a:txBody>
                    <a:bodyPr/>
                    <a:lstStyle/>
                    <a:p>
                      <a:r>
                        <a:rPr lang="en-IN" dirty="0" smtClean="0"/>
                        <a:t>JMCEP</a:t>
                      </a:r>
                      <a:endParaRPr lang="en-IN" dirty="0"/>
                    </a:p>
                  </a:txBody>
                  <a:tcPr/>
                </a:tc>
                <a:tc>
                  <a:txBody>
                    <a:bodyPr/>
                    <a:lstStyle/>
                    <a:p>
                      <a:r>
                        <a:rPr lang="en-IN" dirty="0" smtClean="0"/>
                        <a:t>WSC</a:t>
                      </a:r>
                      <a:endParaRPr lang="en-IN" dirty="0"/>
                    </a:p>
                  </a:txBody>
                  <a:tcPr/>
                </a:tc>
                <a:tc>
                  <a:txBody>
                    <a:bodyPr/>
                    <a:lstStyle/>
                    <a:p>
                      <a:r>
                        <a:rPr lang="en-IN" dirty="0" smtClean="0"/>
                        <a:t>NCC </a:t>
                      </a:r>
                      <a:endParaRPr lang="en-IN" dirty="0"/>
                    </a:p>
                  </a:txBody>
                  <a:tcPr/>
                </a:tc>
                <a:tc>
                  <a:txBody>
                    <a:bodyPr/>
                    <a:lstStyle/>
                    <a:p>
                      <a:r>
                        <a:rPr lang="en-IN" dirty="0" smtClean="0"/>
                        <a:t>PEACE</a:t>
                      </a:r>
                      <a:endParaRPr lang="en-IN" dirty="0"/>
                    </a:p>
                  </a:txBody>
                  <a:tcPr/>
                </a:tc>
                <a:tc>
                  <a:txBody>
                    <a:bodyPr/>
                    <a:lstStyle/>
                    <a:p>
                      <a:r>
                        <a:rPr lang="en-IN" dirty="0" smtClean="0"/>
                        <a:t>GREEN</a:t>
                      </a:r>
                      <a:endParaRPr lang="en-IN" dirty="0"/>
                    </a:p>
                  </a:txBody>
                  <a:tcPr/>
                </a:tc>
                <a:tc>
                  <a:txBody>
                    <a:bodyPr/>
                    <a:lstStyle/>
                    <a:p>
                      <a:r>
                        <a:rPr lang="en-IN" dirty="0" smtClean="0"/>
                        <a:t>ANY OTHER</a:t>
                      </a:r>
                      <a:endParaRPr lang="en-IN" dirty="0"/>
                    </a:p>
                  </a:txBody>
                  <a:tcPr/>
                </a:tc>
              </a:tr>
              <a:tr h="1296088">
                <a:tc>
                  <a:txBody>
                    <a:bodyPr/>
                    <a:lstStyle/>
                    <a:p>
                      <a:r>
                        <a:rPr lang="en-IN" dirty="0" smtClean="0">
                          <a:solidFill>
                            <a:schemeClr val="tx1"/>
                          </a:solidFill>
                        </a:rPr>
                        <a:t>1</a:t>
                      </a:r>
                      <a:r>
                        <a:rPr lang="en-IN" baseline="30000" dirty="0" smtClean="0">
                          <a:solidFill>
                            <a:schemeClr val="tx1"/>
                          </a:solidFill>
                        </a:rPr>
                        <a:t>ST</a:t>
                      </a:r>
                      <a:r>
                        <a:rPr lang="en-IN" dirty="0" smtClean="0">
                          <a:solidFill>
                            <a:schemeClr val="tx1"/>
                          </a:solidFill>
                        </a:rPr>
                        <a:t> YEAR</a:t>
                      </a:r>
                      <a:endParaRPr lang="en-IN" dirty="0">
                        <a:solidFill>
                          <a:schemeClr val="tx1"/>
                        </a:solidFill>
                      </a:endParaRPr>
                    </a:p>
                  </a:txBody>
                  <a:tcPr/>
                </a:tc>
                <a:tc>
                  <a:txBody>
                    <a:bodyPr/>
                    <a:lstStyle/>
                    <a:p>
                      <a:r>
                        <a:rPr lang="en-IN" dirty="0" smtClean="0"/>
                        <a:t>5</a:t>
                      </a:r>
                      <a:endParaRPr lang="en-IN" dirty="0"/>
                    </a:p>
                  </a:txBody>
                  <a:tcPr/>
                </a:tc>
                <a:tc>
                  <a:txBody>
                    <a:bodyPr/>
                    <a:lstStyle/>
                    <a:p>
                      <a:r>
                        <a:rPr lang="en-IN" dirty="0" smtClean="0"/>
                        <a:t>-</a:t>
                      </a:r>
                      <a:endParaRPr lang="en-IN" dirty="0"/>
                    </a:p>
                  </a:txBody>
                  <a:tcPr/>
                </a:tc>
                <a:tc>
                  <a:txBody>
                    <a:bodyPr/>
                    <a:lstStyle/>
                    <a:p>
                      <a:r>
                        <a:rPr lang="en-IN" dirty="0" smtClean="0"/>
                        <a:t>26</a:t>
                      </a:r>
                      <a:endParaRPr lang="en-IN" dirty="0"/>
                    </a:p>
                  </a:txBody>
                  <a:tcPr/>
                </a:tc>
                <a:tc>
                  <a:txBody>
                    <a:bodyPr/>
                    <a:lstStyle/>
                    <a:p>
                      <a:r>
                        <a:rPr lang="en-IN" dirty="0" smtClean="0"/>
                        <a:t>10</a:t>
                      </a:r>
                      <a:endParaRPr lang="en-IN" dirty="0"/>
                    </a:p>
                  </a:txBody>
                  <a:tcPr/>
                </a:tc>
                <a:tc>
                  <a:txBody>
                    <a:bodyPr/>
                    <a:lstStyle/>
                    <a:p>
                      <a:r>
                        <a:rPr lang="en-IN" dirty="0" smtClean="0"/>
                        <a:t>-</a:t>
                      </a:r>
                      <a:endParaRPr lang="en-IN" dirty="0"/>
                    </a:p>
                  </a:txBody>
                  <a:tcPr/>
                </a:tc>
                <a:tc>
                  <a:txBody>
                    <a:bodyPr/>
                    <a:lstStyle/>
                    <a:p>
                      <a:r>
                        <a:rPr lang="en-IN" dirty="0" smtClean="0"/>
                        <a:t>6</a:t>
                      </a:r>
                      <a:endParaRPr lang="en-IN" dirty="0"/>
                    </a:p>
                  </a:txBody>
                  <a:tcPr/>
                </a:tc>
                <a:tc>
                  <a:txBody>
                    <a:bodyPr/>
                    <a:lstStyle/>
                    <a:p>
                      <a:r>
                        <a:rPr lang="en-IN" dirty="0" smtClean="0"/>
                        <a:t>10</a:t>
                      </a:r>
                      <a:endParaRPr lang="en-IN" dirty="0"/>
                    </a:p>
                  </a:txBody>
                  <a:tcPr/>
                </a:tc>
              </a:tr>
              <a:tr h="1296088">
                <a:tc>
                  <a:txBody>
                    <a:bodyPr/>
                    <a:lstStyle/>
                    <a:p>
                      <a:r>
                        <a:rPr lang="en-IN" dirty="0" smtClean="0"/>
                        <a:t>2</a:t>
                      </a:r>
                      <a:r>
                        <a:rPr lang="en-IN" baseline="30000" dirty="0" smtClean="0"/>
                        <a:t>ND</a:t>
                      </a:r>
                      <a:r>
                        <a:rPr lang="en-IN" dirty="0" smtClean="0"/>
                        <a:t> YEAR</a:t>
                      </a:r>
                      <a:endParaRPr lang="en-IN" dirty="0"/>
                    </a:p>
                  </a:txBody>
                  <a:tcPr/>
                </a:tc>
                <a:tc>
                  <a:txBody>
                    <a:bodyPr/>
                    <a:lstStyle/>
                    <a:p>
                      <a:r>
                        <a:rPr lang="en-IN" dirty="0" smtClean="0"/>
                        <a:t>14</a:t>
                      </a:r>
                      <a:endParaRPr lang="en-IN" dirty="0"/>
                    </a:p>
                  </a:txBody>
                  <a:tcPr/>
                </a:tc>
                <a:tc>
                  <a:txBody>
                    <a:bodyPr/>
                    <a:lstStyle/>
                    <a:p>
                      <a:r>
                        <a:rPr lang="en-IN" dirty="0" smtClean="0"/>
                        <a:t>-</a:t>
                      </a:r>
                      <a:endParaRPr lang="en-IN" dirty="0"/>
                    </a:p>
                  </a:txBody>
                  <a:tcPr/>
                </a:tc>
                <a:tc>
                  <a:txBody>
                    <a:bodyPr/>
                    <a:lstStyle/>
                    <a:p>
                      <a:r>
                        <a:rPr lang="en-IN" dirty="0" smtClean="0"/>
                        <a:t>14</a:t>
                      </a:r>
                      <a:endParaRPr lang="en-IN" dirty="0"/>
                    </a:p>
                  </a:txBody>
                  <a:tcPr/>
                </a:tc>
                <a:tc>
                  <a:txBody>
                    <a:bodyPr/>
                    <a:lstStyle/>
                    <a:p>
                      <a:r>
                        <a:rPr lang="en-IN" dirty="0" smtClean="0"/>
                        <a:t>4</a:t>
                      </a:r>
                      <a:endParaRPr lang="en-IN" dirty="0"/>
                    </a:p>
                  </a:txBody>
                  <a:tcPr/>
                </a:tc>
                <a:tc>
                  <a:txBody>
                    <a:bodyPr/>
                    <a:lstStyle/>
                    <a:p>
                      <a:r>
                        <a:rPr lang="en-IN" dirty="0" smtClean="0"/>
                        <a:t>-</a:t>
                      </a:r>
                      <a:endParaRPr lang="en-IN" dirty="0"/>
                    </a:p>
                  </a:txBody>
                  <a:tcPr/>
                </a:tc>
                <a:tc>
                  <a:txBody>
                    <a:bodyPr/>
                    <a:lstStyle/>
                    <a:p>
                      <a:r>
                        <a:rPr lang="en-IN" dirty="0" smtClean="0"/>
                        <a:t>6</a:t>
                      </a:r>
                      <a:endParaRPr lang="en-IN" dirty="0"/>
                    </a:p>
                  </a:txBody>
                  <a:tcPr/>
                </a:tc>
                <a:tc>
                  <a:txBody>
                    <a:bodyPr/>
                    <a:lstStyle/>
                    <a:p>
                      <a:r>
                        <a:rPr lang="en-IN" dirty="0" smtClean="0"/>
                        <a:t>7</a:t>
                      </a:r>
                      <a:endParaRPr lang="en-IN" dirty="0"/>
                    </a:p>
                  </a:txBody>
                  <a:tcPr/>
                </a:tc>
              </a:tr>
              <a:tr h="1296088">
                <a:tc>
                  <a:txBody>
                    <a:bodyPr/>
                    <a:lstStyle/>
                    <a:p>
                      <a:r>
                        <a:rPr lang="en-IN" dirty="0" smtClean="0"/>
                        <a:t>3</a:t>
                      </a:r>
                      <a:r>
                        <a:rPr lang="en-IN" baseline="30000" dirty="0" smtClean="0"/>
                        <a:t>RD</a:t>
                      </a:r>
                      <a:r>
                        <a:rPr lang="en-IN" dirty="0" smtClean="0"/>
                        <a:t> YEAR</a:t>
                      </a:r>
                      <a:endParaRPr lang="en-IN" dirty="0"/>
                    </a:p>
                  </a:txBody>
                  <a:tcPr/>
                </a:tc>
                <a:tc>
                  <a:txBody>
                    <a:bodyPr/>
                    <a:lstStyle/>
                    <a:p>
                      <a:r>
                        <a:rPr lang="en-IN" dirty="0" smtClean="0"/>
                        <a:t>12</a:t>
                      </a:r>
                      <a:endParaRPr lang="en-IN" dirty="0"/>
                    </a:p>
                  </a:txBody>
                  <a:tcPr/>
                </a:tc>
                <a:tc>
                  <a:txBody>
                    <a:bodyPr/>
                    <a:lstStyle/>
                    <a:p>
                      <a:r>
                        <a:rPr lang="en-IN" dirty="0" smtClean="0"/>
                        <a:t>-</a:t>
                      </a:r>
                      <a:endParaRPr lang="en-IN" dirty="0"/>
                    </a:p>
                  </a:txBody>
                  <a:tcPr/>
                </a:tc>
                <a:tc>
                  <a:txBody>
                    <a:bodyPr/>
                    <a:lstStyle/>
                    <a:p>
                      <a:r>
                        <a:rPr lang="en-IN" dirty="0" smtClean="0"/>
                        <a:t>11</a:t>
                      </a:r>
                      <a:endParaRPr lang="en-IN" dirty="0"/>
                    </a:p>
                  </a:txBody>
                  <a:tcPr/>
                </a:tc>
                <a:tc>
                  <a:txBody>
                    <a:bodyPr/>
                    <a:lstStyle/>
                    <a:p>
                      <a:r>
                        <a:rPr lang="en-IN" dirty="0" smtClean="0"/>
                        <a:t>8</a:t>
                      </a:r>
                      <a:endParaRPr lang="en-IN" dirty="0"/>
                    </a:p>
                  </a:txBody>
                  <a:tcPr/>
                </a:tc>
                <a:tc>
                  <a:txBody>
                    <a:bodyPr/>
                    <a:lstStyle/>
                    <a:p>
                      <a:endParaRPr lang="en-IN" dirty="0"/>
                    </a:p>
                  </a:txBody>
                  <a:tcPr/>
                </a:tc>
                <a:tc>
                  <a:txBody>
                    <a:bodyPr/>
                    <a:lstStyle/>
                    <a:p>
                      <a:r>
                        <a:rPr lang="en-IN" dirty="0" smtClean="0"/>
                        <a:t>5</a:t>
                      </a:r>
                      <a:endParaRPr lang="en-IN" dirty="0"/>
                    </a:p>
                  </a:txBody>
                  <a:tcPr/>
                </a:tc>
                <a:tc>
                  <a:txBody>
                    <a:bodyPr/>
                    <a:lstStyle/>
                    <a:p>
                      <a:r>
                        <a:rPr lang="en-IN" dirty="0" smtClean="0"/>
                        <a:t>14</a:t>
                      </a:r>
                      <a:endParaRPr lang="en-IN" dirty="0"/>
                    </a:p>
                  </a:txBody>
                  <a:tcPr/>
                </a:tc>
              </a:tr>
            </a:tbl>
          </a:graphicData>
        </a:graphic>
      </p:graphicFrame>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2800" b="1" i="1" dirty="0" smtClean="0">
                <a:solidFill>
                  <a:srgbClr val="C00000"/>
                </a:solidFill>
              </a:rPr>
              <a:t>Awards / Recognition received by the students</a:t>
            </a:r>
            <a:endParaRPr lang="en-IN" sz="2800" b="1" i="1" dirty="0">
              <a:solidFill>
                <a:srgbClr val="C00000"/>
              </a:solidFill>
            </a:endParaRPr>
          </a:p>
        </p:txBody>
      </p:sp>
      <p:graphicFrame>
        <p:nvGraphicFramePr>
          <p:cNvPr id="4" name="Content Placeholder 3"/>
          <p:cNvGraphicFramePr>
            <a:graphicFrameLocks noGrp="1"/>
          </p:cNvGraphicFramePr>
          <p:nvPr>
            <p:ph idx="1"/>
          </p:nvPr>
        </p:nvGraphicFramePr>
        <p:xfrm>
          <a:off x="0" y="1341438"/>
          <a:ext cx="9143999" cy="4846320"/>
        </p:xfrm>
        <a:graphic>
          <a:graphicData uri="http://schemas.openxmlformats.org/drawingml/2006/table">
            <a:tbl>
              <a:tblPr firstRow="1" bandRow="1">
                <a:tableStyleId>{125E5076-3810-47DD-B79F-674D7AD40C01}</a:tableStyleId>
              </a:tblPr>
              <a:tblGrid>
                <a:gridCol w="559873"/>
                <a:gridCol w="984441"/>
                <a:gridCol w="1052333"/>
                <a:gridCol w="1309630"/>
                <a:gridCol w="1309630"/>
                <a:gridCol w="1309630"/>
                <a:gridCol w="1309231"/>
                <a:gridCol w="1309231"/>
              </a:tblGrid>
              <a:tr h="1943881">
                <a:tc>
                  <a:txBody>
                    <a:bodyPr/>
                    <a:lstStyle/>
                    <a:p>
                      <a:endParaRPr lang="en-IN" dirty="0"/>
                    </a:p>
                  </a:txBody>
                  <a:tcPr/>
                </a:tc>
                <a:tc>
                  <a:txBody>
                    <a:bodyPr/>
                    <a:lstStyle/>
                    <a:p>
                      <a:r>
                        <a:rPr lang="en-IN" u="none" dirty="0" smtClean="0">
                          <a:solidFill>
                            <a:schemeClr val="bg1"/>
                          </a:solidFill>
                        </a:rPr>
                        <a:t>LITERARY</a:t>
                      </a:r>
                      <a:r>
                        <a:rPr lang="en-IN" u="none" baseline="0" dirty="0" smtClean="0">
                          <a:solidFill>
                            <a:schemeClr val="bg1"/>
                          </a:solidFill>
                        </a:rPr>
                        <a:t> &amp; CULTURAL </a:t>
                      </a:r>
                    </a:p>
                    <a:p>
                      <a:endParaRPr lang="en-IN" dirty="0" smtClean="0">
                        <a:solidFill>
                          <a:schemeClr val="bg1"/>
                        </a:solidFill>
                      </a:endParaRPr>
                    </a:p>
                    <a:p>
                      <a:r>
                        <a:rPr lang="en-IN" dirty="0" smtClean="0">
                          <a:solidFill>
                            <a:schemeClr val="bg1"/>
                          </a:solidFill>
                        </a:rPr>
                        <a:t>Inter</a:t>
                      </a:r>
                      <a:r>
                        <a:rPr lang="en-IN" baseline="0" dirty="0" smtClean="0">
                          <a:solidFill>
                            <a:schemeClr val="bg1"/>
                          </a:solidFill>
                        </a:rPr>
                        <a:t> departmental competitions</a:t>
                      </a:r>
                      <a:endParaRPr lang="en-IN" dirty="0">
                        <a:solidFill>
                          <a:schemeClr val="bg1"/>
                        </a:solidFill>
                      </a:endParaRPr>
                    </a:p>
                  </a:txBody>
                  <a:tcPr/>
                </a:tc>
                <a:tc>
                  <a:txBody>
                    <a:bodyPr/>
                    <a:lstStyle/>
                    <a:p>
                      <a:r>
                        <a:rPr lang="en-IN" dirty="0" smtClean="0"/>
                        <a:t>LITERARY &amp; CULTURAL</a:t>
                      </a:r>
                    </a:p>
                    <a:p>
                      <a:endParaRPr lang="en-IN" dirty="0" smtClean="0"/>
                    </a:p>
                    <a:p>
                      <a:r>
                        <a:rPr lang="en-IN" dirty="0" smtClean="0"/>
                        <a:t>Inter</a:t>
                      </a:r>
                      <a:r>
                        <a:rPr lang="en-IN" baseline="0" dirty="0" smtClean="0"/>
                        <a:t> college competitions</a:t>
                      </a:r>
                      <a:endParaRPr lang="en-IN" dirty="0" smtClean="0"/>
                    </a:p>
                  </a:txBody>
                  <a:tcPr/>
                </a:tc>
                <a:tc>
                  <a:txBody>
                    <a:bodyPr/>
                    <a:lstStyle/>
                    <a:p>
                      <a:r>
                        <a:rPr lang="en-IN" dirty="0" smtClean="0"/>
                        <a:t>SPORTS</a:t>
                      </a:r>
                    </a:p>
                    <a:p>
                      <a:endParaRPr lang="en-IN" dirty="0" smtClean="0"/>
                    </a:p>
                    <a:p>
                      <a:r>
                        <a:rPr lang="en-IN" dirty="0" smtClean="0"/>
                        <a:t>UNIVERSITY LEVEL</a:t>
                      </a:r>
                      <a:endParaRPr lang="en-IN" dirty="0"/>
                    </a:p>
                  </a:txBody>
                  <a:tcPr/>
                </a:tc>
                <a:tc>
                  <a:txBody>
                    <a:bodyPr/>
                    <a:lstStyle/>
                    <a:p>
                      <a:r>
                        <a:rPr lang="en-IN" dirty="0" smtClean="0"/>
                        <a:t>SPORTS </a:t>
                      </a:r>
                    </a:p>
                    <a:p>
                      <a:endParaRPr lang="en-IN" dirty="0" smtClean="0"/>
                    </a:p>
                    <a:p>
                      <a:r>
                        <a:rPr lang="en-IN" dirty="0" smtClean="0"/>
                        <a:t>STATE LEVEL</a:t>
                      </a:r>
                      <a:endParaRPr lang="en-IN" dirty="0"/>
                    </a:p>
                  </a:txBody>
                  <a:tcPr/>
                </a:tc>
                <a:tc>
                  <a:txBody>
                    <a:bodyPr/>
                    <a:lstStyle/>
                    <a:p>
                      <a:r>
                        <a:rPr lang="en-IN" dirty="0" smtClean="0"/>
                        <a:t>SPORTS</a:t>
                      </a:r>
                    </a:p>
                    <a:p>
                      <a:endParaRPr lang="en-IN" dirty="0" smtClean="0"/>
                    </a:p>
                    <a:p>
                      <a:r>
                        <a:rPr lang="en-IN" dirty="0" smtClean="0"/>
                        <a:t>ZONAL LEVEL</a:t>
                      </a:r>
                      <a:endParaRPr lang="en-IN" dirty="0"/>
                    </a:p>
                  </a:txBody>
                  <a:tcPr/>
                </a:tc>
                <a:tc>
                  <a:txBody>
                    <a:bodyPr/>
                    <a:lstStyle/>
                    <a:p>
                      <a:r>
                        <a:rPr lang="en-IN" dirty="0" smtClean="0"/>
                        <a:t>SPORTS</a:t>
                      </a:r>
                    </a:p>
                    <a:p>
                      <a:endParaRPr lang="en-IN" dirty="0" smtClean="0"/>
                    </a:p>
                    <a:p>
                      <a:r>
                        <a:rPr lang="en-IN" dirty="0" smtClean="0"/>
                        <a:t>NATIONAL </a:t>
                      </a:r>
                    </a:p>
                    <a:p>
                      <a:r>
                        <a:rPr lang="en-IN" dirty="0" smtClean="0"/>
                        <a:t>LEVEL</a:t>
                      </a:r>
                      <a:endParaRPr lang="en-IN" dirty="0"/>
                    </a:p>
                  </a:txBody>
                  <a:tcPr/>
                </a:tc>
                <a:tc>
                  <a:txBody>
                    <a:bodyPr/>
                    <a:lstStyle/>
                    <a:p>
                      <a:r>
                        <a:rPr lang="en-IN" dirty="0" smtClean="0"/>
                        <a:t>SPORTS</a:t>
                      </a:r>
                    </a:p>
                    <a:p>
                      <a:endParaRPr lang="en-IN" dirty="0" smtClean="0"/>
                    </a:p>
                    <a:p>
                      <a:r>
                        <a:rPr lang="en-IN" dirty="0" smtClean="0"/>
                        <a:t>INTERNATIONAL</a:t>
                      </a:r>
                      <a:endParaRPr lang="en-IN" dirty="0"/>
                    </a:p>
                  </a:txBody>
                  <a:tcPr/>
                </a:tc>
              </a:tr>
              <a:tr h="1943881">
                <a:tc>
                  <a:txBody>
                    <a:bodyPr/>
                    <a:lstStyle/>
                    <a:p>
                      <a:r>
                        <a:rPr lang="en-IN" b="1" dirty="0" smtClean="0">
                          <a:solidFill>
                            <a:schemeClr val="tx1"/>
                          </a:solidFill>
                        </a:rPr>
                        <a:t>W</a:t>
                      </a:r>
                    </a:p>
                    <a:p>
                      <a:r>
                        <a:rPr lang="en-IN" b="1" dirty="0" smtClean="0">
                          <a:solidFill>
                            <a:schemeClr val="tx1"/>
                          </a:solidFill>
                        </a:rPr>
                        <a:t>I</a:t>
                      </a:r>
                    </a:p>
                    <a:p>
                      <a:r>
                        <a:rPr lang="en-IN" b="1" dirty="0" smtClean="0">
                          <a:solidFill>
                            <a:schemeClr val="tx1"/>
                          </a:solidFill>
                        </a:rPr>
                        <a:t>N</a:t>
                      </a:r>
                    </a:p>
                    <a:p>
                      <a:r>
                        <a:rPr lang="en-IN" b="1" dirty="0" smtClean="0">
                          <a:solidFill>
                            <a:schemeClr val="tx1"/>
                          </a:solidFill>
                        </a:rPr>
                        <a:t>N</a:t>
                      </a:r>
                    </a:p>
                    <a:p>
                      <a:r>
                        <a:rPr lang="en-IN" b="1" dirty="0" smtClean="0">
                          <a:solidFill>
                            <a:schemeClr val="tx1"/>
                          </a:solidFill>
                        </a:rPr>
                        <a:t>E</a:t>
                      </a:r>
                    </a:p>
                    <a:p>
                      <a:r>
                        <a:rPr lang="en-IN" b="1" dirty="0" smtClean="0">
                          <a:solidFill>
                            <a:schemeClr val="tx1"/>
                          </a:solidFill>
                        </a:rPr>
                        <a:t>R</a:t>
                      </a:r>
                    </a:p>
                    <a:p>
                      <a:r>
                        <a:rPr lang="en-IN" b="1" dirty="0" smtClean="0">
                          <a:solidFill>
                            <a:schemeClr val="tx1"/>
                          </a:solidFill>
                        </a:rPr>
                        <a:t>S</a:t>
                      </a:r>
                      <a:endParaRPr lang="en-IN" b="1" dirty="0">
                        <a:solidFill>
                          <a:schemeClr val="tx1"/>
                        </a:solidFill>
                      </a:endParaRPr>
                    </a:p>
                  </a:txBody>
                  <a:tcPr>
                    <a:solidFill>
                      <a:srgbClr val="FFC000"/>
                    </a:solidFill>
                  </a:tcPr>
                </a:tc>
                <a:tc>
                  <a:txBody>
                    <a:bodyPr/>
                    <a:lstStyle/>
                    <a:p>
                      <a:r>
                        <a:rPr lang="en-IN" dirty="0" smtClean="0">
                          <a:solidFill>
                            <a:schemeClr val="tx1"/>
                          </a:solidFill>
                        </a:rPr>
                        <a:t>22</a:t>
                      </a:r>
                      <a:endParaRPr lang="en-IN" dirty="0">
                        <a:solidFill>
                          <a:schemeClr val="tx1"/>
                        </a:solidFill>
                      </a:endParaRPr>
                    </a:p>
                  </a:txBody>
                  <a:tcPr>
                    <a:solidFill>
                      <a:srgbClr val="FFFF00"/>
                    </a:solidFill>
                  </a:tcPr>
                </a:tc>
                <a:tc>
                  <a:txBody>
                    <a:bodyPr/>
                    <a:lstStyle/>
                    <a:p>
                      <a:r>
                        <a:rPr lang="en-IN" dirty="0" smtClean="0">
                          <a:solidFill>
                            <a:schemeClr val="tx1"/>
                          </a:solidFill>
                        </a:rPr>
                        <a:t>17</a:t>
                      </a:r>
                      <a:endParaRPr lang="en-IN" dirty="0">
                        <a:solidFill>
                          <a:schemeClr val="tx1"/>
                        </a:solidFill>
                      </a:endParaRPr>
                    </a:p>
                  </a:txBody>
                  <a:tcPr>
                    <a:solidFill>
                      <a:srgbClr val="FFC000"/>
                    </a:solidFill>
                  </a:tcPr>
                </a:tc>
                <a:tc>
                  <a:txBody>
                    <a:bodyPr/>
                    <a:lstStyle/>
                    <a:p>
                      <a:r>
                        <a:rPr lang="en-IN" dirty="0" smtClean="0">
                          <a:solidFill>
                            <a:schemeClr val="tx1"/>
                          </a:solidFill>
                        </a:rPr>
                        <a:t>11</a:t>
                      </a:r>
                      <a:endParaRPr lang="en-IN" dirty="0">
                        <a:solidFill>
                          <a:schemeClr val="tx1"/>
                        </a:solidFill>
                      </a:endParaRPr>
                    </a:p>
                  </a:txBody>
                  <a:tcPr>
                    <a:solidFill>
                      <a:srgbClr val="FFFF00"/>
                    </a:solidFill>
                  </a:tcPr>
                </a:tc>
                <a:tc>
                  <a:txBody>
                    <a:bodyPr/>
                    <a:lstStyle/>
                    <a:p>
                      <a:r>
                        <a:rPr lang="en-IN" dirty="0" smtClean="0">
                          <a:solidFill>
                            <a:schemeClr val="tx1"/>
                          </a:solidFill>
                        </a:rPr>
                        <a:t>12</a:t>
                      </a:r>
                      <a:endParaRPr lang="en-IN" dirty="0">
                        <a:solidFill>
                          <a:schemeClr val="tx1"/>
                        </a:solidFill>
                      </a:endParaRPr>
                    </a:p>
                  </a:txBody>
                  <a:tcPr>
                    <a:solidFill>
                      <a:srgbClr val="FFC000"/>
                    </a:solidFill>
                  </a:tcPr>
                </a:tc>
                <a:tc>
                  <a:txBody>
                    <a:bodyPr/>
                    <a:lstStyle/>
                    <a:p>
                      <a:r>
                        <a:rPr lang="en-IN" dirty="0" smtClean="0">
                          <a:solidFill>
                            <a:schemeClr val="tx1"/>
                          </a:solidFill>
                        </a:rPr>
                        <a:t>1</a:t>
                      </a:r>
                      <a:endParaRPr lang="en-IN" dirty="0">
                        <a:solidFill>
                          <a:schemeClr val="tx1"/>
                        </a:solidFill>
                      </a:endParaRPr>
                    </a:p>
                  </a:txBody>
                  <a:tcPr>
                    <a:solidFill>
                      <a:srgbClr val="FFFF00"/>
                    </a:solidFill>
                  </a:tcPr>
                </a:tc>
                <a:tc>
                  <a:txBody>
                    <a:bodyPr/>
                    <a:lstStyle/>
                    <a:p>
                      <a:r>
                        <a:rPr lang="en-IN" dirty="0" smtClean="0">
                          <a:solidFill>
                            <a:schemeClr val="tx2"/>
                          </a:solidFill>
                        </a:rPr>
                        <a:t>3</a:t>
                      </a:r>
                      <a:endParaRPr lang="en-IN" dirty="0">
                        <a:solidFill>
                          <a:schemeClr val="tx2"/>
                        </a:solidFill>
                      </a:endParaRPr>
                    </a:p>
                  </a:txBody>
                  <a:tcPr>
                    <a:solidFill>
                      <a:srgbClr val="FFC000"/>
                    </a:solidFill>
                  </a:tcPr>
                </a:tc>
                <a:tc>
                  <a:txBody>
                    <a:bodyPr/>
                    <a:lstStyle/>
                    <a:p>
                      <a:r>
                        <a:rPr lang="en-IN" dirty="0" smtClean="0">
                          <a:solidFill>
                            <a:schemeClr val="tx2"/>
                          </a:solidFill>
                        </a:rPr>
                        <a:t>1</a:t>
                      </a:r>
                      <a:endParaRPr lang="en-IN" dirty="0">
                        <a:solidFill>
                          <a:schemeClr val="tx2"/>
                        </a:solidFill>
                      </a:endParaRPr>
                    </a:p>
                  </a:txBody>
                  <a:tcPr>
                    <a:solidFill>
                      <a:srgbClr val="FFFF00"/>
                    </a:solidFill>
                  </a:tcPr>
                </a:tc>
              </a:tr>
            </a:tbl>
          </a:graphicData>
        </a:graphic>
      </p:graphicFrame>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b="1" dirty="0" smtClean="0">
                <a:solidFill>
                  <a:srgbClr val="A50021"/>
                </a:solidFill>
              </a:rPr>
              <a:t>MERITORIOUS   STUDENTS</a:t>
            </a:r>
            <a:endParaRPr lang="en-IN" b="1" dirty="0">
              <a:solidFill>
                <a:srgbClr val="A50021"/>
              </a:solidFill>
            </a:endParaRPr>
          </a:p>
        </p:txBody>
      </p:sp>
      <p:sp>
        <p:nvSpPr>
          <p:cNvPr id="3" name="Content Placeholder 2"/>
          <p:cNvSpPr>
            <a:spLocks noGrp="1"/>
          </p:cNvSpPr>
          <p:nvPr>
            <p:ph idx="1"/>
          </p:nvPr>
        </p:nvSpPr>
        <p:spPr>
          <a:xfrm>
            <a:off x="457200" y="1340768"/>
            <a:ext cx="8229600" cy="4785395"/>
          </a:xfrm>
        </p:spPr>
        <p:txBody>
          <a:bodyPr/>
          <a:lstStyle/>
          <a:p>
            <a:r>
              <a:rPr lang="en-IN" b="1" dirty="0" err="1" smtClean="0"/>
              <a:t>Sr.Renu</a:t>
            </a:r>
            <a:r>
              <a:rPr lang="en-IN" b="1" dirty="0" smtClean="0"/>
              <a:t>   2017- 1</a:t>
            </a:r>
            <a:r>
              <a:rPr lang="en-IN" b="1" baseline="30000" dirty="0" smtClean="0"/>
              <a:t>ST</a:t>
            </a:r>
            <a:r>
              <a:rPr lang="en-IN" b="1" dirty="0" smtClean="0"/>
              <a:t> Position in college</a:t>
            </a:r>
          </a:p>
          <a:p>
            <a:pPr>
              <a:buNone/>
            </a:pPr>
            <a:r>
              <a:rPr lang="en-IN" b="1" dirty="0" smtClean="0"/>
              <a:t>  </a:t>
            </a:r>
            <a:r>
              <a:rPr lang="en-IN" sz="2000" b="1" dirty="0" smtClean="0"/>
              <a:t>Best  student  in all  3 years.</a:t>
            </a:r>
            <a:endParaRPr lang="en-IN" b="1" dirty="0" smtClean="0"/>
          </a:p>
          <a:p>
            <a:r>
              <a:rPr lang="en-IN" b="1" dirty="0" err="1" smtClean="0"/>
              <a:t>Gulafsha</a:t>
            </a:r>
            <a:r>
              <a:rPr lang="en-IN" b="1" dirty="0" smtClean="0"/>
              <a:t>  2017 – 2</a:t>
            </a:r>
            <a:r>
              <a:rPr lang="en-IN" b="1" baseline="30000" dirty="0" smtClean="0"/>
              <a:t>nd</a:t>
            </a:r>
            <a:r>
              <a:rPr lang="en-IN" b="1" dirty="0" smtClean="0"/>
              <a:t> Position in college</a:t>
            </a:r>
          </a:p>
          <a:p>
            <a:r>
              <a:rPr lang="en-IN" b="1" dirty="0" err="1" smtClean="0"/>
              <a:t>Shivangi</a:t>
            </a:r>
            <a:r>
              <a:rPr lang="en-IN" b="1" dirty="0" smtClean="0"/>
              <a:t> Singh 2016 –1</a:t>
            </a:r>
            <a:r>
              <a:rPr lang="en-IN" b="1" baseline="30000" dirty="0" smtClean="0"/>
              <a:t>ST</a:t>
            </a:r>
            <a:r>
              <a:rPr lang="en-IN" b="1" dirty="0" smtClean="0"/>
              <a:t> Position in college</a:t>
            </a:r>
          </a:p>
          <a:p>
            <a:pPr>
              <a:buNone/>
            </a:pPr>
            <a:r>
              <a:rPr lang="en-IN" b="1" dirty="0" smtClean="0"/>
              <a:t>  </a:t>
            </a:r>
            <a:r>
              <a:rPr lang="en-IN" sz="2000" b="1" dirty="0" smtClean="0"/>
              <a:t>Best  student  in all  3 years.</a:t>
            </a:r>
            <a:endParaRPr lang="en-IN" b="1" dirty="0" smtClean="0"/>
          </a:p>
          <a:p>
            <a:r>
              <a:rPr lang="en-IN" b="1" dirty="0" err="1" smtClean="0"/>
              <a:t>Kumkum</a:t>
            </a:r>
            <a:r>
              <a:rPr lang="en-IN" b="1" dirty="0" smtClean="0"/>
              <a:t>   2016 – 2</a:t>
            </a:r>
            <a:r>
              <a:rPr lang="en-IN" b="1" baseline="30000" dirty="0" smtClean="0"/>
              <a:t>nd</a:t>
            </a:r>
            <a:r>
              <a:rPr lang="en-IN" b="1" dirty="0" smtClean="0"/>
              <a:t>  Position in college</a:t>
            </a:r>
          </a:p>
          <a:p>
            <a:pPr>
              <a:buNone/>
            </a:pPr>
            <a:endParaRPr lang="en-IN" b="1"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8229600" cy="792088"/>
          </a:xfrm>
        </p:spPr>
        <p:txBody>
          <a:bodyPr/>
          <a:lstStyle/>
          <a:p>
            <a:r>
              <a:rPr lang="en-IN" sz="2800" b="1" i="1" dirty="0" smtClean="0">
                <a:solidFill>
                  <a:srgbClr val="A50021"/>
                </a:solidFill>
              </a:rPr>
              <a:t>SPORTS : ACHIEVEMENT  AT  INTERNATIONAL  LEVEL </a:t>
            </a:r>
            <a:endParaRPr lang="en-IN" sz="2800" b="1" i="1" dirty="0">
              <a:solidFill>
                <a:srgbClr val="A50021"/>
              </a:solidFill>
            </a:endParaRPr>
          </a:p>
        </p:txBody>
      </p:sp>
      <p:sp>
        <p:nvSpPr>
          <p:cNvPr id="3" name="Content Placeholder 2"/>
          <p:cNvSpPr>
            <a:spLocks noGrp="1"/>
          </p:cNvSpPr>
          <p:nvPr>
            <p:ph idx="1"/>
          </p:nvPr>
        </p:nvSpPr>
        <p:spPr>
          <a:xfrm>
            <a:off x="457200" y="1196752"/>
            <a:ext cx="8229600" cy="5256584"/>
          </a:xfrm>
        </p:spPr>
        <p:txBody>
          <a:bodyPr/>
          <a:lstStyle/>
          <a:p>
            <a:pPr>
              <a:buFont typeface="Wingdings" pitchFamily="2" charset="2"/>
              <a:buChar char="Ø"/>
            </a:pPr>
            <a:r>
              <a:rPr lang="en-IN" sz="1800" b="1" dirty="0" smtClean="0"/>
              <a:t>INTERNATIONAL WOMEN HANDBALL CHAMPIONSHIP-2015-16</a:t>
            </a:r>
          </a:p>
          <a:p>
            <a:pPr>
              <a:buNone/>
            </a:pPr>
            <a:r>
              <a:rPr lang="en-IN" sz="1800" b="1" dirty="0" smtClean="0"/>
              <a:t>     Pakistan</a:t>
            </a:r>
          </a:p>
          <a:p>
            <a:pPr>
              <a:buNone/>
            </a:pPr>
            <a:r>
              <a:rPr lang="en-IN" sz="1800" b="1" dirty="0" smtClean="0"/>
              <a:t>     2</a:t>
            </a:r>
            <a:r>
              <a:rPr lang="en-IN" sz="1800" b="1" baseline="30000" dirty="0" smtClean="0"/>
              <a:t>nd</a:t>
            </a:r>
            <a:r>
              <a:rPr lang="en-IN" sz="1800" b="1" dirty="0" smtClean="0"/>
              <a:t> Position     </a:t>
            </a:r>
            <a:r>
              <a:rPr lang="en-IN" sz="1800" b="1" dirty="0" smtClean="0">
                <a:solidFill>
                  <a:srgbClr val="FF0000"/>
                </a:solidFill>
              </a:rPr>
              <a:t>HEMA</a:t>
            </a:r>
            <a:endParaRPr lang="en-IN" sz="1800" b="1" dirty="0" smtClean="0"/>
          </a:p>
          <a:p>
            <a:pPr>
              <a:buFont typeface="Wingdings" pitchFamily="2" charset="2"/>
              <a:buChar char="Ø"/>
            </a:pPr>
            <a:r>
              <a:rPr lang="en-IN" sz="1800" b="1" dirty="0" smtClean="0"/>
              <a:t> INTERNATIONAL 5</a:t>
            </a:r>
            <a:r>
              <a:rPr lang="en-IN" sz="1800" b="1" baseline="30000" dirty="0" smtClean="0"/>
              <a:t>TH</a:t>
            </a:r>
            <a:r>
              <a:rPr lang="en-IN" sz="1800" b="1" dirty="0" smtClean="0"/>
              <a:t> ASIAN BEACH GAMES- 2016</a:t>
            </a:r>
          </a:p>
          <a:p>
            <a:pPr>
              <a:buNone/>
            </a:pPr>
            <a:r>
              <a:rPr lang="en-IN" sz="1800" b="1" dirty="0" smtClean="0"/>
              <a:t>     Vietnam</a:t>
            </a:r>
          </a:p>
          <a:p>
            <a:pPr>
              <a:buNone/>
            </a:pPr>
            <a:r>
              <a:rPr lang="en-IN" sz="1800" b="1" dirty="0" smtClean="0"/>
              <a:t>     Participation  </a:t>
            </a:r>
            <a:r>
              <a:rPr lang="en-IN" sz="1800" b="1" dirty="0" smtClean="0">
                <a:solidFill>
                  <a:srgbClr val="FF0000"/>
                </a:solidFill>
              </a:rPr>
              <a:t> HEMA</a:t>
            </a:r>
            <a:endParaRPr lang="en-IN" sz="1800" b="1" dirty="0" smtClean="0"/>
          </a:p>
          <a:p>
            <a:pPr>
              <a:buFont typeface="Wingdings" pitchFamily="2" charset="2"/>
              <a:buChar char="Ø"/>
            </a:pPr>
            <a:r>
              <a:rPr lang="en-IN" sz="1800" b="1" dirty="0" smtClean="0"/>
              <a:t>ASIA  RUGBY -  GIRLS  CHAMPIONSHIP – NOVEMBER  -  2017</a:t>
            </a:r>
          </a:p>
          <a:p>
            <a:pPr>
              <a:buNone/>
            </a:pPr>
            <a:r>
              <a:rPr lang="en-IN" sz="1800" b="1" dirty="0" smtClean="0"/>
              <a:t>     ( Youth  Olympics -  Asia  Qualifier )  DUBAI  ( U.A.E.) </a:t>
            </a:r>
          </a:p>
          <a:p>
            <a:pPr>
              <a:buNone/>
            </a:pPr>
            <a:r>
              <a:rPr lang="en-IN" sz="1800" b="1" dirty="0" smtClean="0"/>
              <a:t>     4</a:t>
            </a:r>
            <a:r>
              <a:rPr lang="en-IN" sz="1800" b="1" baseline="30000" dirty="0" smtClean="0"/>
              <a:t>TH</a:t>
            </a:r>
            <a:r>
              <a:rPr lang="en-IN" sz="1800" b="1" dirty="0" smtClean="0"/>
              <a:t> POSITION IN  ASIA   </a:t>
            </a:r>
            <a:r>
              <a:rPr lang="en-IN" sz="1800" b="1" dirty="0" smtClean="0">
                <a:solidFill>
                  <a:srgbClr val="FF0000"/>
                </a:solidFill>
              </a:rPr>
              <a:t>SULTANA  &amp;  PRIYA</a:t>
            </a:r>
          </a:p>
          <a:p>
            <a:pPr>
              <a:buFont typeface="Wingdings" pitchFamily="2" charset="2"/>
              <a:buChar char="Ø"/>
            </a:pPr>
            <a:r>
              <a:rPr lang="en-IN" sz="1800" b="1" dirty="0" smtClean="0"/>
              <a:t>PARIS  WORLD  GAMES – 2017</a:t>
            </a:r>
          </a:p>
          <a:p>
            <a:pPr>
              <a:buNone/>
            </a:pPr>
            <a:r>
              <a:rPr lang="en-IN" sz="1800" b="1" dirty="0" smtClean="0"/>
              <a:t>     (  France Tournament )  FRANCE</a:t>
            </a:r>
          </a:p>
          <a:p>
            <a:pPr>
              <a:buNone/>
            </a:pPr>
            <a:r>
              <a:rPr lang="en-IN" sz="1800" b="1" dirty="0" smtClean="0"/>
              <a:t>     5</a:t>
            </a:r>
            <a:r>
              <a:rPr lang="en-IN" sz="1800" b="1" baseline="30000" dirty="0" smtClean="0"/>
              <a:t>TH</a:t>
            </a:r>
            <a:r>
              <a:rPr lang="en-IN" sz="1800" b="1" dirty="0" smtClean="0"/>
              <a:t> POSITION     </a:t>
            </a:r>
            <a:r>
              <a:rPr lang="en-IN" sz="1800" b="1" dirty="0" smtClean="0">
                <a:solidFill>
                  <a:srgbClr val="FF0000"/>
                </a:solidFill>
              </a:rPr>
              <a:t>SULTANA</a:t>
            </a:r>
            <a:r>
              <a:rPr lang="en-IN" sz="1800" b="1" dirty="0" smtClean="0"/>
              <a:t> </a:t>
            </a:r>
          </a:p>
          <a:p>
            <a:pPr>
              <a:buFont typeface="Wingdings" pitchFamily="2" charset="2"/>
              <a:buChar char="Ø"/>
            </a:pPr>
            <a:r>
              <a:rPr lang="en-IN" sz="1800" b="1" dirty="0" smtClean="0"/>
              <a:t>INTERNATIONAL  WOMEN HANDBALL CHAMPIONHIP- 2019</a:t>
            </a:r>
          </a:p>
          <a:p>
            <a:pPr>
              <a:buNone/>
            </a:pPr>
            <a:r>
              <a:rPr lang="en-IN" sz="1800" b="1" dirty="0" smtClean="0"/>
              <a:t>      </a:t>
            </a:r>
            <a:r>
              <a:rPr lang="en-IN" sz="1800" b="1" dirty="0" err="1" smtClean="0"/>
              <a:t>Hongkong</a:t>
            </a:r>
            <a:endParaRPr lang="en-IN" sz="1800" b="1" dirty="0" smtClean="0"/>
          </a:p>
          <a:p>
            <a:pPr>
              <a:buNone/>
            </a:pPr>
            <a:r>
              <a:rPr lang="en-IN" sz="1800" b="1" dirty="0" smtClean="0"/>
              <a:t>      1</a:t>
            </a:r>
            <a:r>
              <a:rPr lang="en-IN" sz="1800" b="1" baseline="30000" dirty="0" smtClean="0"/>
              <a:t>st</a:t>
            </a:r>
            <a:r>
              <a:rPr lang="en-IN" sz="1800" b="1" dirty="0" smtClean="0"/>
              <a:t> position     </a:t>
            </a:r>
            <a:r>
              <a:rPr lang="en-IN" sz="1800" b="1" dirty="0" smtClean="0">
                <a:solidFill>
                  <a:srgbClr val="FF0000"/>
                </a:solidFill>
              </a:rPr>
              <a:t>REKHA</a:t>
            </a:r>
            <a:endParaRPr lang="en-IN" sz="1800" b="1" dirty="0" smtClean="0"/>
          </a:p>
          <a:p>
            <a:pPr>
              <a:buFont typeface="Wingdings" pitchFamily="2" charset="2"/>
              <a:buChar char="Ø"/>
            </a:pPr>
            <a:endParaRPr lang="en-IN" sz="1800" b="1" dirty="0" smtClean="0"/>
          </a:p>
          <a:p>
            <a:pPr>
              <a:buFont typeface="Wingdings" pitchFamily="2" charset="2"/>
              <a:buChar char="Ø"/>
            </a:pPr>
            <a:endParaRPr lang="en-IN" sz="1800" b="1"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6672"/>
            <a:ext cx="8229600" cy="940966"/>
          </a:xfrm>
        </p:spPr>
        <p:txBody>
          <a:bodyPr/>
          <a:lstStyle/>
          <a:p>
            <a:r>
              <a:rPr lang="en-IN" sz="2800" b="1" i="1" dirty="0" smtClean="0">
                <a:solidFill>
                  <a:srgbClr val="C00000"/>
                </a:solidFill>
              </a:rPr>
              <a:t>SPORTS: ACHIEVEMENTS AT NATIONAL LEVEL</a:t>
            </a:r>
            <a:endParaRPr lang="en-IN" sz="2800" b="1" i="1" dirty="0">
              <a:solidFill>
                <a:srgbClr val="C00000"/>
              </a:solidFill>
            </a:endParaRPr>
          </a:p>
        </p:txBody>
      </p:sp>
      <p:sp>
        <p:nvSpPr>
          <p:cNvPr id="3" name="Content Placeholder 2"/>
          <p:cNvSpPr>
            <a:spLocks noGrp="1"/>
          </p:cNvSpPr>
          <p:nvPr>
            <p:ph idx="1"/>
          </p:nvPr>
        </p:nvSpPr>
        <p:spPr>
          <a:xfrm>
            <a:off x="457200" y="1916832"/>
            <a:ext cx="8229600" cy="4209331"/>
          </a:xfrm>
        </p:spPr>
        <p:txBody>
          <a:bodyPr/>
          <a:lstStyle/>
          <a:p>
            <a:pPr>
              <a:buFont typeface="Wingdings" pitchFamily="2" charset="2"/>
              <a:buChar char="Ø"/>
            </a:pPr>
            <a:r>
              <a:rPr lang="en-IN" sz="1800" b="1" dirty="0" smtClean="0"/>
              <a:t>All India </a:t>
            </a:r>
            <a:r>
              <a:rPr lang="en-IN" sz="1800" b="1" dirty="0" err="1" smtClean="0"/>
              <a:t>Kabaddi</a:t>
            </a:r>
            <a:r>
              <a:rPr lang="en-IN" sz="1800" b="1" smtClean="0"/>
              <a:t> Tournament , BENGALURU-22</a:t>
            </a:r>
            <a:r>
              <a:rPr lang="en-IN" sz="1800" b="1" baseline="30000" smtClean="0"/>
              <a:t>nd</a:t>
            </a:r>
            <a:r>
              <a:rPr lang="en-IN" sz="1800" b="1" smtClean="0"/>
              <a:t> </a:t>
            </a:r>
            <a:r>
              <a:rPr lang="en-IN" sz="1800" b="1" dirty="0" smtClean="0"/>
              <a:t>- Aug-2</a:t>
            </a:r>
            <a:r>
              <a:rPr lang="en-IN" sz="1800" b="1" baseline="30000" dirty="0" smtClean="0"/>
              <a:t>nd</a:t>
            </a:r>
            <a:r>
              <a:rPr lang="en-IN" sz="1800" b="1" dirty="0" smtClean="0"/>
              <a:t> Sep.2016</a:t>
            </a:r>
          </a:p>
          <a:p>
            <a:pPr>
              <a:buNone/>
            </a:pPr>
            <a:r>
              <a:rPr lang="en-IN" sz="1800" b="1" dirty="0" err="1" smtClean="0"/>
              <a:t>IIIrd</a:t>
            </a:r>
            <a:r>
              <a:rPr lang="en-IN" sz="1800" b="1" dirty="0" smtClean="0"/>
              <a:t> position   </a:t>
            </a:r>
            <a:r>
              <a:rPr lang="en-IN" sz="1800" b="1" dirty="0" smtClean="0">
                <a:solidFill>
                  <a:srgbClr val="FF0000"/>
                </a:solidFill>
              </a:rPr>
              <a:t>PUSHPA &amp; PRIYANKA</a:t>
            </a:r>
          </a:p>
          <a:p>
            <a:pPr>
              <a:buNone/>
            </a:pPr>
            <a:endParaRPr lang="en-IN" sz="1800" b="1" dirty="0" smtClean="0"/>
          </a:p>
          <a:p>
            <a:pPr>
              <a:buFont typeface="Wingdings" pitchFamily="2" charset="2"/>
              <a:buChar char="Ø"/>
            </a:pPr>
            <a:r>
              <a:rPr lang="en-IN" sz="1800" b="1" dirty="0" smtClean="0"/>
              <a:t>MCC National Handball </a:t>
            </a:r>
            <a:r>
              <a:rPr lang="en-IN" sz="1800" b="1" dirty="0" err="1" smtClean="0"/>
              <a:t>competion,DELHI</a:t>
            </a:r>
            <a:r>
              <a:rPr lang="en-IN" sz="1800" b="1" dirty="0" smtClean="0"/>
              <a:t> OLYMPICS-2017</a:t>
            </a:r>
          </a:p>
          <a:p>
            <a:pPr>
              <a:buNone/>
            </a:pPr>
            <a:r>
              <a:rPr lang="en-IN" sz="1800" b="1" dirty="0" err="1" smtClean="0"/>
              <a:t>IIIrd</a:t>
            </a:r>
            <a:r>
              <a:rPr lang="en-IN" sz="1800" b="1" dirty="0" smtClean="0"/>
              <a:t> position   </a:t>
            </a:r>
            <a:r>
              <a:rPr lang="en-IN" sz="1800" b="1" dirty="0" smtClean="0">
                <a:solidFill>
                  <a:srgbClr val="FF0000"/>
                </a:solidFill>
              </a:rPr>
              <a:t>AARTI  KUMARI</a:t>
            </a:r>
          </a:p>
          <a:p>
            <a:pPr>
              <a:buNone/>
            </a:pPr>
            <a:r>
              <a:rPr lang="en-IN" sz="1800" b="1" dirty="0" err="1" smtClean="0"/>
              <a:t>Ist</a:t>
            </a:r>
            <a:r>
              <a:rPr lang="en-IN" sz="1800" b="1" dirty="0" smtClean="0"/>
              <a:t> position   </a:t>
            </a:r>
            <a:r>
              <a:rPr lang="en-IN" sz="1800" b="1" dirty="0" smtClean="0">
                <a:solidFill>
                  <a:srgbClr val="FF0000"/>
                </a:solidFill>
              </a:rPr>
              <a:t>ANITA SHARMA</a:t>
            </a:r>
          </a:p>
          <a:p>
            <a:pPr>
              <a:buNone/>
            </a:pPr>
            <a:endParaRPr lang="en-IN" sz="1800" b="1" dirty="0" smtClean="0">
              <a:solidFill>
                <a:srgbClr val="FF0000"/>
              </a:solidFill>
            </a:endParaRPr>
          </a:p>
          <a:p>
            <a:pPr>
              <a:buNone/>
            </a:pPr>
            <a:r>
              <a:rPr lang="en-IN" sz="1800" b="1" dirty="0" smtClean="0">
                <a:solidFill>
                  <a:srgbClr val="FF0000"/>
                </a:solidFill>
              </a:rPr>
              <a:t> </a:t>
            </a:r>
          </a:p>
          <a:p>
            <a:pPr>
              <a:buFont typeface="Wingdings" pitchFamily="2" charset="2"/>
              <a:buChar char="Ø"/>
            </a:pPr>
            <a:r>
              <a:rPr lang="en-IN" sz="1800" b="1" dirty="0" smtClean="0"/>
              <a:t>National level Baseball cricket -2017-18</a:t>
            </a:r>
          </a:p>
          <a:p>
            <a:pPr>
              <a:buNone/>
            </a:pPr>
            <a:r>
              <a:rPr lang="en-IN" sz="1800" b="1" dirty="0" smtClean="0"/>
              <a:t> </a:t>
            </a:r>
            <a:r>
              <a:rPr lang="en-IN" sz="1800" b="1" dirty="0" err="1" smtClean="0"/>
              <a:t>Ist</a:t>
            </a:r>
            <a:r>
              <a:rPr lang="en-IN" sz="1800" b="1" dirty="0" smtClean="0"/>
              <a:t> position   </a:t>
            </a:r>
            <a:r>
              <a:rPr lang="en-IN" sz="1800" b="1" dirty="0" smtClean="0">
                <a:solidFill>
                  <a:srgbClr val="FF0000"/>
                </a:solidFill>
              </a:rPr>
              <a:t>SAKSHI</a:t>
            </a:r>
          </a:p>
          <a:p>
            <a:pPr>
              <a:buNone/>
            </a:pPr>
            <a:endParaRPr lang="en-IN" sz="1800" b="1" dirty="0" smtClean="0">
              <a:solidFill>
                <a:srgbClr val="FF0000"/>
              </a:solidFill>
            </a:endParaRPr>
          </a:p>
          <a:p>
            <a:pPr>
              <a:buFont typeface="Wingdings" pitchFamily="2" charset="2"/>
              <a:buChar char="Ø"/>
            </a:pPr>
            <a:r>
              <a:rPr lang="en-IN" sz="1800" b="1" dirty="0" smtClean="0"/>
              <a:t>Tug of War – Open National – Jan. 2018</a:t>
            </a:r>
          </a:p>
          <a:p>
            <a:pPr>
              <a:buNone/>
            </a:pPr>
            <a:r>
              <a:rPr lang="en-IN" sz="1800" b="1" dirty="0" smtClean="0"/>
              <a:t> </a:t>
            </a:r>
            <a:r>
              <a:rPr lang="en-IN" sz="1800" b="1" dirty="0" err="1" smtClean="0"/>
              <a:t>Iind</a:t>
            </a:r>
            <a:r>
              <a:rPr lang="en-IN" sz="1800" b="1" dirty="0" smtClean="0"/>
              <a:t> position   </a:t>
            </a:r>
            <a:r>
              <a:rPr lang="en-IN" sz="1800" b="1" dirty="0" smtClean="0">
                <a:solidFill>
                  <a:srgbClr val="FF0000"/>
                </a:solidFill>
              </a:rPr>
              <a:t>SAYYONI</a:t>
            </a:r>
          </a:p>
          <a:p>
            <a:pPr>
              <a:buFont typeface="Wingdings" pitchFamily="2" charset="2"/>
              <a:buChar char="Ø"/>
            </a:pPr>
            <a:endParaRPr lang="en-IN" sz="1800" b="1"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94122"/>
          </a:xfrm>
        </p:spPr>
        <p:txBody>
          <a:bodyPr/>
          <a:lstStyle/>
          <a:p>
            <a:r>
              <a:rPr lang="en-IN" sz="3200" b="1" i="1" dirty="0" smtClean="0">
                <a:solidFill>
                  <a:srgbClr val="C00000"/>
                </a:solidFill>
              </a:rPr>
              <a:t>STUDENTS  PROGRESSION</a:t>
            </a:r>
            <a:endParaRPr lang="en-IN" sz="3200" b="1" i="1" dirty="0">
              <a:solidFill>
                <a:srgbClr val="C00000"/>
              </a:solidFill>
            </a:endParaRPr>
          </a:p>
        </p:txBody>
      </p:sp>
      <p:graphicFrame>
        <p:nvGraphicFramePr>
          <p:cNvPr id="5" name="Content Placeholder 4"/>
          <p:cNvGraphicFramePr>
            <a:graphicFrameLocks noGrp="1"/>
          </p:cNvGraphicFramePr>
          <p:nvPr>
            <p:ph idx="1"/>
          </p:nvPr>
        </p:nvGraphicFramePr>
        <p:xfrm>
          <a:off x="0" y="1196752"/>
          <a:ext cx="9144000"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48680"/>
            <a:ext cx="8229600" cy="5577483"/>
          </a:xfrm>
        </p:spPr>
        <p:txBody>
          <a:bodyPr/>
          <a:lstStyle/>
          <a:p>
            <a:pPr algn="ctr">
              <a:buNone/>
            </a:pPr>
            <a:r>
              <a:rPr lang="en-IN" sz="2400" b="1" i="1" dirty="0" smtClean="0"/>
              <a:t/>
            </a:r>
            <a:br>
              <a:rPr lang="en-IN" sz="2400" b="1" i="1" dirty="0" smtClean="0"/>
            </a:br>
            <a:r>
              <a:rPr lang="en-IN" b="1" i="1" dirty="0" smtClean="0">
                <a:solidFill>
                  <a:srgbClr val="C00000"/>
                </a:solidFill>
              </a:rPr>
              <a:t>PROFESSIONAL TRAINING</a:t>
            </a:r>
          </a:p>
          <a:p>
            <a:pPr algn="ctr">
              <a:buNone/>
            </a:pPr>
            <a:r>
              <a:rPr lang="en-IN" b="1" i="1" dirty="0" smtClean="0">
                <a:solidFill>
                  <a:srgbClr val="C00000"/>
                </a:solidFill>
              </a:rPr>
              <a:t> </a:t>
            </a:r>
          </a:p>
          <a:p>
            <a:pPr algn="ctr">
              <a:buFont typeface="Wingdings" pitchFamily="2" charset="2"/>
              <a:buChar char="Ø"/>
            </a:pPr>
            <a:r>
              <a:rPr lang="en-IN" sz="2800" b="1" i="1" dirty="0" err="1" smtClean="0"/>
              <a:t>B.Ed</a:t>
            </a:r>
            <a:endParaRPr lang="en-IN" sz="2800" b="1" i="1" dirty="0" smtClean="0"/>
          </a:p>
          <a:p>
            <a:pPr algn="ctr">
              <a:buFont typeface="Wingdings" pitchFamily="2" charset="2"/>
              <a:buChar char="Ø"/>
            </a:pPr>
            <a:r>
              <a:rPr lang="en-IN" sz="2800" b="1" i="1" dirty="0" smtClean="0"/>
              <a:t>Fashion designing</a:t>
            </a:r>
          </a:p>
          <a:p>
            <a:pPr algn="ctr">
              <a:buFont typeface="Wingdings" pitchFamily="2" charset="2"/>
              <a:buChar char="Ø"/>
            </a:pPr>
            <a:r>
              <a:rPr lang="en-IN" sz="2800" b="1" i="1" dirty="0" smtClean="0"/>
              <a:t>Journalism</a:t>
            </a:r>
          </a:p>
          <a:p>
            <a:pPr algn="ctr">
              <a:buFont typeface="Wingdings" pitchFamily="2" charset="2"/>
              <a:buChar char="Ø"/>
            </a:pPr>
            <a:r>
              <a:rPr lang="en-IN" sz="2800" b="1" i="1" dirty="0" smtClean="0"/>
              <a:t>Translation </a:t>
            </a:r>
          </a:p>
          <a:p>
            <a:pPr algn="ctr">
              <a:buFont typeface="Wingdings" pitchFamily="2" charset="2"/>
              <a:buChar char="Ø"/>
            </a:pPr>
            <a:r>
              <a:rPr lang="en-IN" sz="2800" b="1" i="1" dirty="0" smtClean="0"/>
              <a:t>Tourism </a:t>
            </a:r>
          </a:p>
          <a:p>
            <a:pPr algn="ctr">
              <a:buFont typeface="Wingdings" pitchFamily="2" charset="2"/>
              <a:buChar char="Ø"/>
            </a:pPr>
            <a:r>
              <a:rPr lang="en-IN" sz="2800" b="1" i="1" dirty="0" smtClean="0"/>
              <a:t>Interior </a:t>
            </a:r>
            <a:r>
              <a:rPr lang="en-IN" sz="2800" b="1" i="1" dirty="0" err="1" smtClean="0"/>
              <a:t>Decoraion</a:t>
            </a:r>
            <a:endParaRPr lang="en-IN" sz="2800" b="1" i="1" dirty="0" smtClean="0"/>
          </a:p>
          <a:p>
            <a:pPr algn="ctr">
              <a:buFont typeface="Wingdings" pitchFamily="2" charset="2"/>
              <a:buChar char="Ø"/>
            </a:pPr>
            <a:r>
              <a:rPr lang="en-IN" sz="2800" b="1" i="1" dirty="0" smtClean="0"/>
              <a:t>Music and Dance </a:t>
            </a:r>
            <a:endParaRPr lang="en-IN" sz="2800" dirty="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4704"/>
            <a:ext cx="8229600" cy="5361459"/>
          </a:xfrm>
        </p:spPr>
        <p:txBody>
          <a:bodyPr/>
          <a:lstStyle/>
          <a:p>
            <a:pPr>
              <a:buFont typeface="Wingdings" pitchFamily="2" charset="2"/>
              <a:buChar char="ü"/>
            </a:pPr>
            <a:r>
              <a:rPr lang="en-IN" b="1" i="1" dirty="0" smtClean="0"/>
              <a:t> 5%  STUDENTS CLEARED NET</a:t>
            </a:r>
          </a:p>
          <a:p>
            <a:pPr>
              <a:buFont typeface="Wingdings" pitchFamily="2" charset="2"/>
              <a:buChar char="ü"/>
            </a:pPr>
            <a:r>
              <a:rPr lang="en-IN" b="1" i="1" dirty="0" smtClean="0"/>
              <a:t>Defence services &amp; Police : Approx. 5%  (  Mostly from NCC )</a:t>
            </a:r>
          </a:p>
          <a:p>
            <a:pPr>
              <a:buNone/>
            </a:pPr>
            <a:r>
              <a:rPr lang="en-IN" b="1" i="1" dirty="0" smtClean="0"/>
              <a:t/>
            </a:r>
            <a:br>
              <a:rPr lang="en-IN" b="1" i="1" dirty="0" smtClean="0"/>
            </a:br>
            <a:endParaRPr lang="en-IN" dirty="0"/>
          </a:p>
        </p:txBody>
      </p:sp>
      <p:pic>
        <p:nvPicPr>
          <p:cNvPr id="4" name="Picture 3" descr="IMG-20180414-WA0000.jpg"/>
          <p:cNvPicPr>
            <a:picLocks noChangeAspect="1"/>
          </p:cNvPicPr>
          <p:nvPr/>
        </p:nvPicPr>
        <p:blipFill>
          <a:blip r:embed="rId2" cstate="print"/>
          <a:stretch>
            <a:fillRect/>
          </a:stretch>
        </p:blipFill>
        <p:spPr>
          <a:xfrm>
            <a:off x="683568" y="2420888"/>
            <a:ext cx="7920880" cy="4437112"/>
          </a:xfrm>
          <a:prstGeom prst="upArrow">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404664"/>
            <a:ext cx="8075240" cy="576064"/>
          </a:xfrm>
        </p:spPr>
        <p:txBody>
          <a:bodyPr/>
          <a:lstStyle/>
          <a:p>
            <a:pPr algn="l"/>
            <a:r>
              <a:rPr lang="en-IN" sz="2800" b="1" dirty="0" smtClean="0">
                <a:solidFill>
                  <a:srgbClr val="FF0000"/>
                </a:solidFill>
              </a:rPr>
              <a:t>              FACULTY                  PROFILE</a:t>
            </a:r>
            <a:endParaRPr lang="en-IN" sz="2800" b="1" dirty="0">
              <a:solidFill>
                <a:srgbClr val="FF0000"/>
              </a:solidFill>
            </a:endParaRPr>
          </a:p>
        </p:txBody>
      </p:sp>
      <p:graphicFrame>
        <p:nvGraphicFramePr>
          <p:cNvPr id="4" name="Content Placeholder 3"/>
          <p:cNvGraphicFramePr>
            <a:graphicFrameLocks noGrp="1"/>
          </p:cNvGraphicFramePr>
          <p:nvPr>
            <p:ph idx="1"/>
          </p:nvPr>
        </p:nvGraphicFramePr>
        <p:xfrm>
          <a:off x="457200" y="692696"/>
          <a:ext cx="8229600" cy="58326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b="1" i="1" dirty="0" smtClean="0">
                <a:solidFill>
                  <a:srgbClr val="C00000"/>
                </a:solidFill>
              </a:rPr>
              <a:t>OCCUPATION</a:t>
            </a:r>
            <a:endParaRPr lang="en-IN" b="1" i="1" dirty="0">
              <a:solidFill>
                <a:srgbClr val="C00000"/>
              </a:solidFill>
            </a:endParaRPr>
          </a:p>
        </p:txBody>
      </p:sp>
      <p:graphicFrame>
        <p:nvGraphicFramePr>
          <p:cNvPr id="4" name="Content Placeholder 3"/>
          <p:cNvGraphicFramePr>
            <a:graphicFrameLocks noGrp="1"/>
          </p:cNvGraphicFramePr>
          <p:nvPr>
            <p:ph idx="1"/>
          </p:nvPr>
        </p:nvGraphicFramePr>
        <p:xfrm>
          <a:off x="395536" y="1556792"/>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b="1" i="1" dirty="0" smtClean="0">
                <a:solidFill>
                  <a:srgbClr val="C00000"/>
                </a:solidFill>
              </a:rPr>
              <a:t>OCCUPATION</a:t>
            </a:r>
            <a:endParaRPr lang="en-IN" b="1" i="1" dirty="0">
              <a:solidFill>
                <a:srgbClr val="C00000"/>
              </a:solidFill>
            </a:endParaRPr>
          </a:p>
        </p:txBody>
      </p:sp>
      <p:graphicFrame>
        <p:nvGraphicFramePr>
          <p:cNvPr id="4" name="Content Placeholder 3"/>
          <p:cNvGraphicFramePr>
            <a:graphicFrameLocks noGrp="1"/>
          </p:cNvGraphicFramePr>
          <p:nvPr>
            <p:ph idx="1"/>
          </p:nvPr>
        </p:nvGraphicFramePr>
        <p:xfrm>
          <a:off x="395536" y="1556792"/>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30314" y="2967335"/>
            <a:ext cx="5083379" cy="923330"/>
          </a:xfrm>
          <a:prstGeom prst="rect">
            <a:avLst/>
          </a:prstGeom>
          <a:noFill/>
        </p:spPr>
        <p:txBody>
          <a:bodyPr wrap="none" lIns="91440" tIns="45720" rIns="91440" bIns="45720">
            <a:spAutoFit/>
          </a:bodyPr>
          <a:lstStyle/>
          <a:p>
            <a:pPr algn="ctr"/>
            <a:r>
              <a:rPr lang="en-US" sz="5400" b="1" cap="all" spc="0" dirty="0" smtClean="0">
                <a:ln w="9000" cmpd="sng">
                  <a:solidFill>
                    <a:schemeClr val="accent4">
                      <a:shade val="50000"/>
                      <a:satMod val="120000"/>
                    </a:schemeClr>
                  </a:solidFill>
                  <a:prstDash val="solid"/>
                </a:ln>
                <a:solidFill>
                  <a:srgbClr val="A50021"/>
                </a:solidFill>
                <a:effectLst>
                  <a:reflection blurRad="12700" stA="28000" endPos="45000" dist="1000" dir="5400000" sy="-100000" algn="bl" rotWithShape="0"/>
                </a:effectLst>
              </a:rPr>
              <a:t>Our </a:t>
            </a:r>
            <a:r>
              <a:rPr lang="en-US" sz="5400" b="1" cap="all" spc="0" dirty="0" err="1" smtClean="0">
                <a:ln w="9000" cmpd="sng">
                  <a:solidFill>
                    <a:schemeClr val="accent4">
                      <a:shade val="50000"/>
                      <a:satMod val="120000"/>
                    </a:schemeClr>
                  </a:solidFill>
                  <a:prstDash val="solid"/>
                </a:ln>
                <a:solidFill>
                  <a:srgbClr val="A50021"/>
                </a:solidFill>
                <a:effectLst>
                  <a:reflection blurRad="12700" stA="28000" endPos="45000" dist="1000" dir="5400000" sy="-100000" algn="bl" rotWithShape="0"/>
                </a:effectLst>
              </a:rPr>
              <a:t>alumani</a:t>
            </a:r>
            <a:endParaRPr lang="en-US" sz="5400" b="1" cap="all" spc="0" dirty="0">
              <a:ln w="9000" cmpd="sng">
                <a:solidFill>
                  <a:schemeClr val="accent4">
                    <a:shade val="50000"/>
                    <a:satMod val="120000"/>
                  </a:schemeClr>
                </a:solidFill>
                <a:prstDash val="solid"/>
              </a:ln>
              <a:solidFill>
                <a:srgbClr val="A50021"/>
              </a:solidFill>
              <a:effectLst>
                <a:reflection blurRad="12700" stA="28000" endPos="45000" dist="1000" dir="5400000" sy="-100000" algn="bl" rotWithShape="0"/>
              </a:effectLst>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20170115-WA0016.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07505" y="908720"/>
          <a:ext cx="9036496" cy="12626809"/>
        </p:xfrm>
        <a:graphic>
          <a:graphicData uri="http://schemas.openxmlformats.org/drawingml/2006/table">
            <a:tbl>
              <a:tblPr firstRow="1" bandRow="1">
                <a:tableStyleId>{5C22544A-7EE6-4342-B048-85BDC9FD1C3A}</a:tableStyleId>
              </a:tblPr>
              <a:tblGrid>
                <a:gridCol w="648071"/>
                <a:gridCol w="2880320"/>
                <a:gridCol w="5508105"/>
              </a:tblGrid>
              <a:tr h="141985">
                <a:tc>
                  <a:txBody>
                    <a:bodyPr/>
                    <a:lstStyle/>
                    <a:p>
                      <a:r>
                        <a:rPr lang="en-IN" sz="1800" dirty="0" smtClean="0">
                          <a:solidFill>
                            <a:schemeClr val="accent2">
                              <a:lumMod val="75000"/>
                            </a:schemeClr>
                          </a:solidFill>
                        </a:rPr>
                        <a:t>S.N.</a:t>
                      </a:r>
                      <a:endParaRPr lang="en-IN" sz="1800" dirty="0">
                        <a:solidFill>
                          <a:schemeClr val="accent2">
                            <a:lumMod val="75000"/>
                          </a:schemeClr>
                        </a:solidFill>
                      </a:endParaRPr>
                    </a:p>
                  </a:txBody>
                  <a:tcPr/>
                </a:tc>
                <a:tc>
                  <a:txBody>
                    <a:bodyPr/>
                    <a:lstStyle/>
                    <a:p>
                      <a:pPr algn="ctr"/>
                      <a:r>
                        <a:rPr lang="en-IN" sz="1800" dirty="0" smtClean="0">
                          <a:solidFill>
                            <a:schemeClr val="accent2">
                              <a:lumMod val="50000"/>
                            </a:schemeClr>
                          </a:solidFill>
                        </a:rPr>
                        <a:t>NAME</a:t>
                      </a:r>
                      <a:endParaRPr lang="en-IN" sz="1800" dirty="0">
                        <a:solidFill>
                          <a:schemeClr val="accent2">
                            <a:lumMod val="50000"/>
                          </a:schemeClr>
                        </a:solidFill>
                      </a:endParaRPr>
                    </a:p>
                  </a:txBody>
                  <a:tcPr/>
                </a:tc>
                <a:tc>
                  <a:txBody>
                    <a:bodyPr/>
                    <a:lstStyle/>
                    <a:p>
                      <a:pPr algn="ctr"/>
                      <a:r>
                        <a:rPr lang="en-IN" sz="1800" dirty="0" smtClean="0">
                          <a:solidFill>
                            <a:schemeClr val="accent2">
                              <a:lumMod val="50000"/>
                            </a:schemeClr>
                          </a:solidFill>
                        </a:rPr>
                        <a:t>PROFILE</a:t>
                      </a:r>
                      <a:endParaRPr lang="en-IN" sz="1800" dirty="0">
                        <a:solidFill>
                          <a:schemeClr val="accent2">
                            <a:lumMod val="50000"/>
                          </a:schemeClr>
                        </a:solidFill>
                      </a:endParaRPr>
                    </a:p>
                  </a:txBody>
                  <a:tcPr/>
                </a:tc>
              </a:tr>
              <a:tr h="582832">
                <a:tc>
                  <a:txBody>
                    <a:bodyPr/>
                    <a:lstStyle/>
                    <a:p>
                      <a:r>
                        <a:rPr lang="en-IN" sz="1800" b="0" dirty="0" smtClean="0"/>
                        <a:t>1</a:t>
                      </a:r>
                      <a:endParaRPr lang="en-IN" sz="1800" b="0" dirty="0"/>
                    </a:p>
                  </a:txBody>
                  <a:tcPr/>
                </a:tc>
                <a:tc>
                  <a:txBody>
                    <a:bodyPr/>
                    <a:lstStyle/>
                    <a:p>
                      <a:r>
                        <a:rPr lang="en-IN" sz="1800" b="0" dirty="0" smtClean="0"/>
                        <a:t>SHAGUN</a:t>
                      </a:r>
                      <a:r>
                        <a:rPr lang="en-IN" sz="1800" b="0" baseline="0" dirty="0" smtClean="0"/>
                        <a:t>  </a:t>
                      </a:r>
                      <a:endParaRPr lang="en-IN" sz="1800" b="0" dirty="0"/>
                    </a:p>
                  </a:txBody>
                  <a:tcPr/>
                </a:tc>
                <a:tc>
                  <a:txBody>
                    <a:bodyPr/>
                    <a:lstStyle/>
                    <a:p>
                      <a:r>
                        <a:rPr lang="en-IN" sz="1800" b="0" dirty="0" smtClean="0"/>
                        <a:t>ASSOCIATE </a:t>
                      </a:r>
                      <a:r>
                        <a:rPr lang="en-IN" sz="1800" b="0" baseline="0" dirty="0" smtClean="0"/>
                        <a:t> PROFESSOR,SPM.DU</a:t>
                      </a:r>
                      <a:endParaRPr lang="en-IN" sz="1800" b="0" dirty="0"/>
                    </a:p>
                  </a:txBody>
                  <a:tcPr/>
                </a:tc>
              </a:tr>
              <a:tr h="582832">
                <a:tc>
                  <a:txBody>
                    <a:bodyPr/>
                    <a:lstStyle/>
                    <a:p>
                      <a:r>
                        <a:rPr lang="en-IN" sz="1800" dirty="0" smtClean="0"/>
                        <a:t>2</a:t>
                      </a:r>
                      <a:endParaRPr lang="en-IN" sz="1800" dirty="0"/>
                    </a:p>
                  </a:txBody>
                  <a:tcPr/>
                </a:tc>
                <a:tc>
                  <a:txBody>
                    <a:bodyPr/>
                    <a:lstStyle/>
                    <a:p>
                      <a:r>
                        <a:rPr lang="en-IN" sz="1800" dirty="0" smtClean="0"/>
                        <a:t>SUNITA  DURANGAL</a:t>
                      </a:r>
                      <a:endParaRPr lang="en-IN" sz="1800" dirty="0"/>
                    </a:p>
                  </a:txBody>
                  <a:tcPr/>
                </a:tc>
                <a:tc>
                  <a:txBody>
                    <a:bodyPr/>
                    <a:lstStyle/>
                    <a:p>
                      <a:r>
                        <a:rPr lang="en-IN" sz="1800" dirty="0" smtClean="0"/>
                        <a:t>ASSOCIATE PROFESSOR,DR.D.U.</a:t>
                      </a:r>
                      <a:endParaRPr lang="en-IN" sz="1800" dirty="0"/>
                    </a:p>
                  </a:txBody>
                  <a:tcPr/>
                </a:tc>
              </a:tr>
              <a:tr h="1082403">
                <a:tc>
                  <a:txBody>
                    <a:bodyPr/>
                    <a:lstStyle/>
                    <a:p>
                      <a:r>
                        <a:rPr lang="en-IN" sz="1800" dirty="0" smtClean="0"/>
                        <a:t>3</a:t>
                      </a:r>
                      <a:endParaRPr lang="en-IN" sz="1800" dirty="0"/>
                    </a:p>
                  </a:txBody>
                  <a:tcPr/>
                </a:tc>
                <a:tc>
                  <a:txBody>
                    <a:bodyPr/>
                    <a:lstStyle/>
                    <a:p>
                      <a:r>
                        <a:rPr lang="en-IN" sz="1800" dirty="0" smtClean="0"/>
                        <a:t>NEELIMA</a:t>
                      </a:r>
                      <a:endParaRPr lang="en-IN" sz="1800" dirty="0"/>
                    </a:p>
                  </a:txBody>
                  <a:tcPr/>
                </a:tc>
                <a:tc>
                  <a:txBody>
                    <a:bodyPr/>
                    <a:lstStyle/>
                    <a:p>
                      <a:r>
                        <a:rPr lang="en-IN" sz="1800" dirty="0" smtClean="0"/>
                        <a:t>ASSOCIATE PROFESSOR,ZAKIR HUSSAIN COLLEGE,D.U.</a:t>
                      </a:r>
                      <a:endParaRPr lang="en-IN" sz="1800" dirty="0"/>
                    </a:p>
                  </a:txBody>
                  <a:tcPr/>
                </a:tc>
              </a:tr>
              <a:tr h="832617">
                <a:tc>
                  <a:txBody>
                    <a:bodyPr/>
                    <a:lstStyle/>
                    <a:p>
                      <a:r>
                        <a:rPr lang="en-IN" sz="1800" dirty="0" smtClean="0"/>
                        <a:t>4</a:t>
                      </a:r>
                      <a:endParaRPr lang="en-IN" sz="1800" dirty="0"/>
                    </a:p>
                  </a:txBody>
                  <a:tcPr/>
                </a:tc>
                <a:tc>
                  <a:txBody>
                    <a:bodyPr/>
                    <a:lstStyle/>
                    <a:p>
                      <a:r>
                        <a:rPr lang="en-IN" sz="1800" dirty="0" smtClean="0"/>
                        <a:t>SUJHATA</a:t>
                      </a:r>
                      <a:endParaRPr lang="en-IN" sz="1800" dirty="0"/>
                    </a:p>
                  </a:txBody>
                  <a:tcPr/>
                </a:tc>
                <a:tc>
                  <a:txBody>
                    <a:bodyPr/>
                    <a:lstStyle/>
                    <a:p>
                      <a:r>
                        <a:rPr lang="en-IN" sz="1800" dirty="0" smtClean="0"/>
                        <a:t>ASSISTANT PROFESSOR,SHYAM LAL COLEGE,D.U.</a:t>
                      </a:r>
                      <a:endParaRPr lang="en-IN" sz="1800" dirty="0"/>
                    </a:p>
                  </a:txBody>
                  <a:tcPr/>
                </a:tc>
              </a:tr>
              <a:tr h="832617">
                <a:tc>
                  <a:txBody>
                    <a:bodyPr/>
                    <a:lstStyle/>
                    <a:p>
                      <a:r>
                        <a:rPr lang="en-IN" sz="1800" dirty="0" smtClean="0"/>
                        <a:t>5</a:t>
                      </a:r>
                      <a:endParaRPr lang="en-IN" sz="1800" dirty="0"/>
                    </a:p>
                  </a:txBody>
                  <a:tcPr/>
                </a:tc>
                <a:tc>
                  <a:txBody>
                    <a:bodyPr/>
                    <a:lstStyle/>
                    <a:p>
                      <a:r>
                        <a:rPr lang="en-IN" sz="1800" dirty="0" smtClean="0"/>
                        <a:t>SEEMA  MAHESHWARI</a:t>
                      </a:r>
                      <a:endParaRPr lang="en-IN" sz="1800" dirty="0"/>
                    </a:p>
                  </a:txBody>
                  <a:tcPr/>
                </a:tc>
                <a:tc>
                  <a:txBody>
                    <a:bodyPr/>
                    <a:lstStyle/>
                    <a:p>
                      <a:r>
                        <a:rPr lang="en-IN" sz="1800" dirty="0" smtClean="0"/>
                        <a:t>ASSISTANT PROFESSOR,MAITREYI(ADHOC)</a:t>
                      </a:r>
                      <a:endParaRPr lang="en-IN" sz="1800" dirty="0"/>
                    </a:p>
                  </a:txBody>
                  <a:tcPr/>
                </a:tc>
              </a:tr>
              <a:tr h="832617">
                <a:tc>
                  <a:txBody>
                    <a:bodyPr/>
                    <a:lstStyle/>
                    <a:p>
                      <a:r>
                        <a:rPr lang="en-IN" sz="1800" dirty="0" smtClean="0"/>
                        <a:t>6</a:t>
                      </a:r>
                      <a:endParaRPr lang="en-IN" sz="1800" dirty="0"/>
                    </a:p>
                  </a:txBody>
                  <a:tcPr/>
                </a:tc>
                <a:tc>
                  <a:txBody>
                    <a:bodyPr/>
                    <a:lstStyle/>
                    <a:p>
                      <a:r>
                        <a:rPr lang="en-IN" sz="1800" dirty="0" smtClean="0"/>
                        <a:t>BHARTI</a:t>
                      </a:r>
                      <a:endParaRPr lang="en-IN" sz="1800" dirty="0"/>
                    </a:p>
                  </a:txBody>
                  <a:tcPr/>
                </a:tc>
                <a:tc>
                  <a:txBody>
                    <a:bodyPr/>
                    <a:lstStyle/>
                    <a:p>
                      <a:r>
                        <a:rPr lang="en-IN" sz="1800" dirty="0" smtClean="0"/>
                        <a:t>ASSISTANT PROFESSOR,BHARTI COLLEGE,D.U.</a:t>
                      </a:r>
                      <a:endParaRPr lang="en-IN" sz="1800" dirty="0"/>
                    </a:p>
                  </a:txBody>
                  <a:tcPr/>
                </a:tc>
              </a:tr>
              <a:tr h="582832">
                <a:tc>
                  <a:txBody>
                    <a:bodyPr/>
                    <a:lstStyle/>
                    <a:p>
                      <a:r>
                        <a:rPr lang="en-IN" sz="1800" dirty="0" smtClean="0"/>
                        <a:t>7</a:t>
                      </a:r>
                      <a:endParaRPr lang="en-IN" sz="1800" dirty="0"/>
                    </a:p>
                  </a:txBody>
                  <a:tcPr/>
                </a:tc>
                <a:tc>
                  <a:txBody>
                    <a:bodyPr/>
                    <a:lstStyle/>
                    <a:p>
                      <a:r>
                        <a:rPr lang="en-IN" sz="1800" dirty="0" smtClean="0"/>
                        <a:t>ANUPAMA</a:t>
                      </a:r>
                      <a:endParaRPr lang="en-IN" sz="1800" dirty="0"/>
                    </a:p>
                  </a:txBody>
                  <a:tcPr/>
                </a:tc>
                <a:tc>
                  <a:txBody>
                    <a:bodyPr/>
                    <a:lstStyle/>
                    <a:p>
                      <a:r>
                        <a:rPr lang="en-IN" sz="1800" dirty="0" smtClean="0"/>
                        <a:t>ASSISTANT PROFESSOR,DR.D.U.</a:t>
                      </a:r>
                      <a:endParaRPr lang="en-IN" sz="1800" dirty="0"/>
                    </a:p>
                  </a:txBody>
                  <a:tcPr/>
                </a:tc>
              </a:tr>
              <a:tr h="832617">
                <a:tc>
                  <a:txBody>
                    <a:bodyPr/>
                    <a:lstStyle/>
                    <a:p>
                      <a:r>
                        <a:rPr lang="en-IN" sz="1800" dirty="0" smtClean="0"/>
                        <a:t>8</a:t>
                      </a:r>
                      <a:endParaRPr lang="en-IN" sz="1800" dirty="0"/>
                    </a:p>
                  </a:txBody>
                  <a:tcPr/>
                </a:tc>
                <a:tc>
                  <a:txBody>
                    <a:bodyPr/>
                    <a:lstStyle/>
                    <a:p>
                      <a:r>
                        <a:rPr lang="en-IN" sz="1800" dirty="0" smtClean="0"/>
                        <a:t>SAPNA GANDHI</a:t>
                      </a:r>
                      <a:endParaRPr lang="en-IN" sz="1800" dirty="0"/>
                    </a:p>
                  </a:txBody>
                  <a:tcPr/>
                </a:tc>
                <a:tc>
                  <a:txBody>
                    <a:bodyPr/>
                    <a:lstStyle/>
                    <a:p>
                      <a:r>
                        <a:rPr lang="en-IN" sz="1800" dirty="0" smtClean="0"/>
                        <a:t>ASSISTANT PROFESSOR,JMC,D.U.</a:t>
                      </a:r>
                      <a:endParaRPr lang="en-IN" sz="1800" dirty="0"/>
                    </a:p>
                  </a:txBody>
                  <a:tcPr/>
                </a:tc>
              </a:tr>
              <a:tr h="358767">
                <a:tc>
                  <a:txBody>
                    <a:bodyPr/>
                    <a:lstStyle/>
                    <a:p>
                      <a:r>
                        <a:rPr lang="en-IN" sz="1800" dirty="0" smtClean="0"/>
                        <a:t>9</a:t>
                      </a:r>
                      <a:endParaRPr lang="en-IN" sz="1800" dirty="0"/>
                    </a:p>
                  </a:txBody>
                  <a:tcPr/>
                </a:tc>
                <a:tc>
                  <a:txBody>
                    <a:bodyPr/>
                    <a:lstStyle/>
                    <a:p>
                      <a:r>
                        <a:rPr lang="en-IN" sz="1800" dirty="0" smtClean="0"/>
                        <a:t>MALINI</a:t>
                      </a:r>
                      <a:endParaRPr lang="en-IN" sz="1800" dirty="0"/>
                    </a:p>
                  </a:txBody>
                  <a:tcPr/>
                </a:tc>
                <a:tc>
                  <a:txBody>
                    <a:bodyPr/>
                    <a:lstStyle/>
                    <a:p>
                      <a:r>
                        <a:rPr lang="en-IN" sz="1800" dirty="0" smtClean="0"/>
                        <a:t>ST.COLUMBUS</a:t>
                      </a:r>
                      <a:endParaRPr lang="en-IN" sz="1800" dirty="0"/>
                    </a:p>
                  </a:txBody>
                  <a:tcPr/>
                </a:tc>
              </a:tr>
              <a:tr h="582832">
                <a:tc>
                  <a:txBody>
                    <a:bodyPr/>
                    <a:lstStyle/>
                    <a:p>
                      <a:r>
                        <a:rPr lang="en-IN" sz="1800" dirty="0" smtClean="0"/>
                        <a:t>10</a:t>
                      </a:r>
                      <a:endParaRPr lang="en-IN" sz="1800" dirty="0"/>
                    </a:p>
                  </a:txBody>
                  <a:tcPr/>
                </a:tc>
                <a:tc>
                  <a:txBody>
                    <a:bodyPr/>
                    <a:lstStyle/>
                    <a:p>
                      <a:r>
                        <a:rPr lang="en-IN" sz="1800" dirty="0" smtClean="0"/>
                        <a:t>RENU NARULA</a:t>
                      </a:r>
                      <a:endParaRPr lang="en-IN" sz="1800" dirty="0"/>
                    </a:p>
                  </a:txBody>
                  <a:tcPr/>
                </a:tc>
                <a:tc>
                  <a:txBody>
                    <a:bodyPr/>
                    <a:lstStyle/>
                    <a:p>
                      <a:r>
                        <a:rPr lang="en-IN" sz="1800" dirty="0" smtClean="0"/>
                        <a:t>DPS,FARIDABAD</a:t>
                      </a:r>
                      <a:endParaRPr lang="en-IN" sz="1800" dirty="0"/>
                    </a:p>
                  </a:txBody>
                  <a:tcPr/>
                </a:tc>
              </a:tr>
              <a:tr h="832617">
                <a:tc>
                  <a:txBody>
                    <a:bodyPr/>
                    <a:lstStyle/>
                    <a:p>
                      <a:r>
                        <a:rPr lang="en-IN" sz="1800" dirty="0" smtClean="0"/>
                        <a:t>11</a:t>
                      </a:r>
                      <a:endParaRPr lang="en-IN" sz="1800" dirty="0"/>
                    </a:p>
                  </a:txBody>
                  <a:tcPr/>
                </a:tc>
                <a:tc>
                  <a:txBody>
                    <a:bodyPr/>
                    <a:lstStyle/>
                    <a:p>
                      <a:r>
                        <a:rPr lang="en-IN" sz="1800" dirty="0" smtClean="0"/>
                        <a:t>POMLY MAHESHWARI</a:t>
                      </a:r>
                      <a:endParaRPr lang="en-IN" sz="1800" dirty="0"/>
                    </a:p>
                  </a:txBody>
                  <a:tcPr/>
                </a:tc>
                <a:tc>
                  <a:txBody>
                    <a:bodyPr/>
                    <a:lstStyle/>
                    <a:p>
                      <a:r>
                        <a:rPr lang="en-IN" sz="1800" dirty="0" smtClean="0"/>
                        <a:t>COACHING</a:t>
                      </a:r>
                      <a:r>
                        <a:rPr lang="en-IN" sz="1800" baseline="0" dirty="0" smtClean="0"/>
                        <a:t> INSTITUTE,MUMBAI</a:t>
                      </a:r>
                      <a:endParaRPr lang="en-IN" sz="1800" dirty="0"/>
                    </a:p>
                  </a:txBody>
                  <a:tcPr/>
                </a:tc>
              </a:tr>
              <a:tr h="582832">
                <a:tc>
                  <a:txBody>
                    <a:bodyPr/>
                    <a:lstStyle/>
                    <a:p>
                      <a:r>
                        <a:rPr lang="en-IN" sz="1800" dirty="0" smtClean="0"/>
                        <a:t>12</a:t>
                      </a:r>
                      <a:endParaRPr lang="en-IN" sz="1800" dirty="0"/>
                    </a:p>
                  </a:txBody>
                  <a:tcPr/>
                </a:tc>
                <a:tc>
                  <a:txBody>
                    <a:bodyPr/>
                    <a:lstStyle/>
                    <a:p>
                      <a:r>
                        <a:rPr lang="en-IN" sz="1800" dirty="0" smtClean="0"/>
                        <a:t>AKANKSHA</a:t>
                      </a:r>
                      <a:endParaRPr lang="en-IN" sz="1800" dirty="0"/>
                    </a:p>
                  </a:txBody>
                  <a:tcPr/>
                </a:tc>
                <a:tc>
                  <a:txBody>
                    <a:bodyPr/>
                    <a:lstStyle/>
                    <a:p>
                      <a:r>
                        <a:rPr lang="en-IN" sz="1800" dirty="0" smtClean="0"/>
                        <a:t>AZIM PREMJI UNIVERSITY</a:t>
                      </a:r>
                      <a:endParaRPr lang="en-IN" sz="1800" dirty="0"/>
                    </a:p>
                  </a:txBody>
                  <a:tcPr/>
                </a:tc>
              </a:tr>
              <a:tr h="582832">
                <a:tc>
                  <a:txBody>
                    <a:bodyPr/>
                    <a:lstStyle/>
                    <a:p>
                      <a:r>
                        <a:rPr lang="en-IN" sz="1800" dirty="0" smtClean="0"/>
                        <a:t>13</a:t>
                      </a:r>
                      <a:endParaRPr lang="en-IN" sz="1800" dirty="0"/>
                    </a:p>
                  </a:txBody>
                  <a:tcPr/>
                </a:tc>
                <a:tc>
                  <a:txBody>
                    <a:bodyPr/>
                    <a:lstStyle/>
                    <a:p>
                      <a:r>
                        <a:rPr lang="en-IN" sz="1800" dirty="0" smtClean="0"/>
                        <a:t>SHEELA SINHA</a:t>
                      </a:r>
                      <a:endParaRPr lang="en-IN" sz="1800" dirty="0"/>
                    </a:p>
                  </a:txBody>
                  <a:tcPr/>
                </a:tc>
                <a:tc>
                  <a:txBody>
                    <a:bodyPr/>
                    <a:lstStyle/>
                    <a:p>
                      <a:r>
                        <a:rPr lang="en-IN" sz="1800" dirty="0" smtClean="0"/>
                        <a:t>RAJ</a:t>
                      </a:r>
                      <a:r>
                        <a:rPr lang="en-IN" sz="1800" baseline="0" dirty="0" smtClean="0"/>
                        <a:t> BHASHA ADHIKAARI, POWER GRID OF INDIA</a:t>
                      </a:r>
                      <a:endParaRPr lang="en-IN" sz="1800" dirty="0" smtClean="0"/>
                    </a:p>
                  </a:txBody>
                  <a:tcPr/>
                </a:tc>
              </a:tr>
              <a:tr h="832617">
                <a:tc>
                  <a:txBody>
                    <a:bodyPr/>
                    <a:lstStyle/>
                    <a:p>
                      <a:r>
                        <a:rPr lang="en-IN" sz="1800" dirty="0" smtClean="0"/>
                        <a:t>14</a:t>
                      </a:r>
                      <a:endParaRPr lang="en-IN" sz="1800" dirty="0"/>
                    </a:p>
                  </a:txBody>
                  <a:tcPr/>
                </a:tc>
                <a:tc>
                  <a:txBody>
                    <a:bodyPr/>
                    <a:lstStyle/>
                    <a:p>
                      <a:r>
                        <a:rPr lang="en-IN" sz="1800" dirty="0" smtClean="0"/>
                        <a:t>VINITA MAHESHWARI</a:t>
                      </a:r>
                      <a:endParaRPr lang="en-IN" sz="1800" dirty="0"/>
                    </a:p>
                  </a:txBody>
                  <a:tcPr/>
                </a:tc>
                <a:tc>
                  <a:txBody>
                    <a:bodyPr/>
                    <a:lstStyle/>
                    <a:p>
                      <a:r>
                        <a:rPr lang="en-IN" sz="1800" dirty="0" smtClean="0"/>
                        <a:t>ADMINISTRATIVE .S.OFFICER,AMITY,GURGAON</a:t>
                      </a:r>
                      <a:endParaRPr lang="en-IN" sz="1800" dirty="0"/>
                    </a:p>
                  </a:txBody>
                  <a:tcPr/>
                </a:tc>
              </a:tr>
              <a:tr h="582832">
                <a:tc>
                  <a:txBody>
                    <a:bodyPr/>
                    <a:lstStyle/>
                    <a:p>
                      <a:r>
                        <a:rPr lang="en-IN" sz="1800" dirty="0" smtClean="0"/>
                        <a:t>15</a:t>
                      </a:r>
                      <a:endParaRPr lang="en-IN" sz="1800" dirty="0"/>
                    </a:p>
                  </a:txBody>
                  <a:tcPr/>
                </a:tc>
                <a:tc>
                  <a:txBody>
                    <a:bodyPr/>
                    <a:lstStyle/>
                    <a:p>
                      <a:r>
                        <a:rPr lang="en-IN" sz="1800" dirty="0" smtClean="0"/>
                        <a:t>ANITA VAISHNAV</a:t>
                      </a:r>
                      <a:endParaRPr lang="en-IN" sz="1800" dirty="0"/>
                    </a:p>
                  </a:txBody>
                  <a:tcPr/>
                </a:tc>
                <a:tc>
                  <a:txBody>
                    <a:bodyPr/>
                    <a:lstStyle/>
                    <a:p>
                      <a:r>
                        <a:rPr lang="en-IN" sz="1800" dirty="0" smtClean="0"/>
                        <a:t>DIRECTOR,D.P.S.</a:t>
                      </a:r>
                      <a:endParaRPr lang="en-IN" sz="1800" dirty="0"/>
                    </a:p>
                  </a:txBody>
                  <a:tcPr/>
                </a:tc>
              </a:tr>
              <a:tr h="582832">
                <a:tc>
                  <a:txBody>
                    <a:bodyPr/>
                    <a:lstStyle/>
                    <a:p>
                      <a:r>
                        <a:rPr lang="en-IN" sz="1800" dirty="0" smtClean="0"/>
                        <a:t>16</a:t>
                      </a:r>
                      <a:endParaRPr lang="en-IN" sz="1800" dirty="0"/>
                    </a:p>
                  </a:txBody>
                  <a:tcPr/>
                </a:tc>
                <a:tc>
                  <a:txBody>
                    <a:bodyPr/>
                    <a:lstStyle/>
                    <a:p>
                      <a:r>
                        <a:rPr lang="en-IN" sz="1800" dirty="0" smtClean="0"/>
                        <a:t>VINITA PANDEY</a:t>
                      </a:r>
                      <a:endParaRPr lang="en-IN" sz="1800" dirty="0"/>
                    </a:p>
                  </a:txBody>
                  <a:tcPr/>
                </a:tc>
                <a:tc>
                  <a:txBody>
                    <a:bodyPr/>
                    <a:lstStyle/>
                    <a:p>
                      <a:r>
                        <a:rPr lang="en-IN" sz="1800" dirty="0" smtClean="0"/>
                        <a:t>WORKING WITH TIMES OF INDIA</a:t>
                      </a:r>
                      <a:endParaRPr lang="en-IN" sz="1800" dirty="0"/>
                    </a:p>
                  </a:txBody>
                  <a:tcPr/>
                </a:tc>
              </a:tr>
              <a:tr h="358767">
                <a:tc>
                  <a:txBody>
                    <a:bodyPr/>
                    <a:lstStyle/>
                    <a:p>
                      <a:r>
                        <a:rPr lang="en-IN" sz="1800" dirty="0" smtClean="0"/>
                        <a:t>17</a:t>
                      </a:r>
                      <a:endParaRPr lang="en-IN" sz="1800" dirty="0"/>
                    </a:p>
                  </a:txBody>
                  <a:tcPr/>
                </a:tc>
                <a:tc>
                  <a:txBody>
                    <a:bodyPr/>
                    <a:lstStyle/>
                    <a:p>
                      <a:r>
                        <a:rPr lang="en-IN" sz="1800" dirty="0" smtClean="0"/>
                        <a:t>MADHURI </a:t>
                      </a:r>
                      <a:endParaRPr lang="en-IN" sz="1800" dirty="0"/>
                    </a:p>
                  </a:txBody>
                  <a:tcPr/>
                </a:tc>
                <a:tc>
                  <a:txBody>
                    <a:bodyPr/>
                    <a:lstStyle/>
                    <a:p>
                      <a:r>
                        <a:rPr lang="en-IN" sz="1800" dirty="0" smtClean="0"/>
                        <a:t>SPORTS TEACHER ,DPS,</a:t>
                      </a:r>
                      <a:r>
                        <a:rPr lang="en-IN" sz="1800" baseline="0" dirty="0" smtClean="0"/>
                        <a:t> DEHRADUN</a:t>
                      </a:r>
                      <a:endParaRPr lang="en-IN" sz="1800" dirty="0"/>
                    </a:p>
                  </a:txBody>
                  <a:tcPr/>
                </a:tc>
              </a:tr>
              <a:tr h="358767">
                <a:tc>
                  <a:txBody>
                    <a:bodyPr/>
                    <a:lstStyle/>
                    <a:p>
                      <a:r>
                        <a:rPr lang="en-IN" sz="1800" dirty="0" smtClean="0"/>
                        <a:t>18</a:t>
                      </a:r>
                      <a:endParaRPr lang="en-IN" sz="1800" dirty="0"/>
                    </a:p>
                  </a:txBody>
                  <a:tcPr/>
                </a:tc>
                <a:tc>
                  <a:txBody>
                    <a:bodyPr/>
                    <a:lstStyle/>
                    <a:p>
                      <a:r>
                        <a:rPr lang="en-IN" sz="1800" dirty="0" smtClean="0"/>
                        <a:t>PREETI</a:t>
                      </a:r>
                      <a:r>
                        <a:rPr lang="en-IN" sz="1800" baseline="0" dirty="0" smtClean="0"/>
                        <a:t> TIWARI</a:t>
                      </a:r>
                      <a:endParaRPr lang="en-IN" sz="1800" dirty="0"/>
                    </a:p>
                  </a:txBody>
                  <a:tcPr/>
                </a:tc>
                <a:tc>
                  <a:txBody>
                    <a:bodyPr/>
                    <a:lstStyle/>
                    <a:p>
                      <a:r>
                        <a:rPr lang="en-IN" sz="1800" dirty="0" smtClean="0"/>
                        <a:t>ASSISTANT HINDI OFFICER, INDIAN OIL</a:t>
                      </a:r>
                      <a:endParaRPr lang="en-IN" sz="1800" dirty="0"/>
                    </a:p>
                  </a:txBody>
                  <a:tcPr/>
                </a:tc>
              </a:tr>
              <a:tr h="358767">
                <a:tc>
                  <a:txBody>
                    <a:bodyPr/>
                    <a:lstStyle/>
                    <a:p>
                      <a:r>
                        <a:rPr lang="en-IN" sz="1800" dirty="0" smtClean="0"/>
                        <a:t>19</a:t>
                      </a:r>
                      <a:endParaRPr lang="en-IN" sz="1800" dirty="0"/>
                    </a:p>
                  </a:txBody>
                  <a:tcPr/>
                </a:tc>
                <a:tc>
                  <a:txBody>
                    <a:bodyPr/>
                    <a:lstStyle/>
                    <a:p>
                      <a:r>
                        <a:rPr lang="en-IN" sz="1800" dirty="0" smtClean="0"/>
                        <a:t>JYOTI  </a:t>
                      </a:r>
                      <a:endParaRPr lang="en-IN" sz="1800" dirty="0"/>
                    </a:p>
                  </a:txBody>
                  <a:tcPr/>
                </a:tc>
                <a:tc>
                  <a:txBody>
                    <a:bodyPr/>
                    <a:lstStyle/>
                    <a:p>
                      <a:r>
                        <a:rPr lang="en-IN" sz="1800" dirty="0" smtClean="0"/>
                        <a:t>DANCE TEACHER,</a:t>
                      </a:r>
                      <a:r>
                        <a:rPr lang="en-IN" sz="1800" baseline="0" dirty="0" smtClean="0"/>
                        <a:t> PATHWAYS SCHOOL,GK</a:t>
                      </a:r>
                      <a:endParaRPr lang="en-IN" sz="1800" dirty="0"/>
                    </a:p>
                  </a:txBody>
                  <a:tcPr/>
                </a:tc>
              </a:tr>
            </a:tbl>
          </a:graphicData>
        </a:graphic>
      </p:graphicFrame>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r>
              <a:rPr lang="en-IN" dirty="0" smtClean="0"/>
              <a:t>UPDATE THE LIST OF ALUMANI</a:t>
            </a:r>
            <a:endParaRPr lang="en-IN"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2800" b="1" dirty="0" smtClean="0"/>
              <a:t>NUMBER OF STUDENTS GETTING FINANCIAL ASSISTANCE</a:t>
            </a:r>
            <a:endParaRPr lang="en-IN" sz="2800" b="1" dirty="0"/>
          </a:p>
        </p:txBody>
      </p:sp>
      <p:sp>
        <p:nvSpPr>
          <p:cNvPr id="3" name="Content Placeholder 2"/>
          <p:cNvSpPr>
            <a:spLocks noGrp="1"/>
          </p:cNvSpPr>
          <p:nvPr>
            <p:ph idx="1"/>
          </p:nvPr>
        </p:nvSpPr>
        <p:spPr>
          <a:xfrm>
            <a:off x="395536" y="1556792"/>
            <a:ext cx="8229600" cy="4525963"/>
          </a:xfrm>
        </p:spPr>
        <p:txBody>
          <a:bodyPr/>
          <a:lstStyle/>
          <a:p>
            <a:pPr algn="ctr">
              <a:buNone/>
            </a:pPr>
            <a:r>
              <a:rPr lang="en-IN" sz="5400" dirty="0" smtClean="0"/>
              <a:t> Approx  40</a:t>
            </a:r>
            <a:endParaRPr lang="en-IN" sz="5400" dirty="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04664"/>
            <a:ext cx="9144000" cy="648072"/>
          </a:xfrm>
          <a:solidFill>
            <a:srgbClr val="C00000"/>
          </a:solidFill>
        </p:spPr>
        <p:txBody>
          <a:bodyPr/>
          <a:lstStyle/>
          <a:p>
            <a:r>
              <a:rPr lang="en-IN" b="1" dirty="0" smtClean="0">
                <a:solidFill>
                  <a:srgbClr val="FFFF00"/>
                </a:solidFill>
              </a:rPr>
              <a:t>SWOC</a:t>
            </a:r>
            <a:endParaRPr lang="en-IN" b="1" dirty="0">
              <a:solidFill>
                <a:srgbClr val="FFFF00"/>
              </a:solidFill>
            </a:endParaRPr>
          </a:p>
        </p:txBody>
      </p:sp>
      <p:sp>
        <p:nvSpPr>
          <p:cNvPr id="3" name="Content Placeholder 2"/>
          <p:cNvSpPr>
            <a:spLocks noGrp="1"/>
          </p:cNvSpPr>
          <p:nvPr>
            <p:ph idx="1"/>
          </p:nvPr>
        </p:nvSpPr>
        <p:spPr/>
        <p:txBody>
          <a:bodyPr/>
          <a:lstStyle/>
          <a:p>
            <a:pPr>
              <a:buFont typeface="Wingdings" pitchFamily="2" charset="2"/>
              <a:buChar char="Ø"/>
            </a:pPr>
            <a:r>
              <a:rPr lang="en-IN" sz="2400" b="1" dirty="0" smtClean="0"/>
              <a:t>All faculty members are highly qualified and fully committed to their work.</a:t>
            </a:r>
          </a:p>
          <a:p>
            <a:pPr>
              <a:buNone/>
            </a:pPr>
            <a:endParaRPr lang="en-IN" sz="2400" b="1" dirty="0" smtClean="0"/>
          </a:p>
          <a:p>
            <a:pPr>
              <a:buFont typeface="Wingdings" pitchFamily="2" charset="2"/>
              <a:buChar char="Ø"/>
            </a:pPr>
            <a:r>
              <a:rPr lang="en-IN" sz="2400" b="1" dirty="0" smtClean="0"/>
              <a:t>Students are biggest strength because they help us in growing academically , mentally and emotionally.</a:t>
            </a:r>
          </a:p>
          <a:p>
            <a:pPr>
              <a:buFont typeface="Wingdings" pitchFamily="2" charset="2"/>
              <a:buChar char="Ø"/>
            </a:pPr>
            <a:endParaRPr lang="en-IN" sz="2400" b="1" dirty="0" smtClean="0"/>
          </a:p>
          <a:p>
            <a:pPr>
              <a:buFont typeface="Wingdings" pitchFamily="2" charset="2"/>
              <a:buChar char="Ø"/>
            </a:pPr>
            <a:endParaRPr lang="en-IN" sz="2400" b="1" dirty="0" smtClean="0"/>
          </a:p>
          <a:p>
            <a:pPr>
              <a:buNone/>
            </a:pPr>
            <a:endParaRPr lang="en-IN" sz="2000" b="1" dirty="0"/>
          </a:p>
        </p:txBody>
      </p:sp>
      <p:sp>
        <p:nvSpPr>
          <p:cNvPr id="5" name="Rectangle 4"/>
          <p:cNvSpPr/>
          <p:nvPr/>
        </p:nvSpPr>
        <p:spPr>
          <a:xfrm>
            <a:off x="1440373" y="1052736"/>
            <a:ext cx="6263253" cy="584775"/>
          </a:xfrm>
          <a:prstGeom prst="rect">
            <a:avLst/>
          </a:prstGeom>
          <a:noFill/>
        </p:spPr>
        <p:txBody>
          <a:bodyPr wrap="square" lIns="91440" tIns="45720" rIns="91440" bIns="45720">
            <a:spAutoFit/>
          </a:bodyPr>
          <a:lstStyle/>
          <a:p>
            <a:pPr algn="ctr"/>
            <a:r>
              <a:rPr lang="en-US" sz="3200" b="1" cap="all" dirty="0" smtClean="0">
                <a:ln w="9000" cmpd="sng">
                  <a:solidFill>
                    <a:schemeClr val="accent4">
                      <a:shade val="50000"/>
                      <a:satMod val="120000"/>
                    </a:schemeClr>
                  </a:solidFill>
                  <a:prstDash val="solid"/>
                </a:ln>
                <a:solidFill>
                  <a:srgbClr val="A50021"/>
                </a:solidFill>
                <a:effectLst>
                  <a:reflection blurRad="12700" stA="28000" endPos="45000" dist="1000" dir="5400000" sy="-100000" algn="bl" rotWithShape="0"/>
                </a:effectLst>
              </a:rPr>
              <a:t>STRENGTH</a:t>
            </a:r>
            <a:endParaRPr lang="en-US" sz="3200" b="1" cap="all" spc="0" dirty="0">
              <a:ln w="9000" cmpd="sng">
                <a:solidFill>
                  <a:schemeClr val="accent4">
                    <a:shade val="50000"/>
                    <a:satMod val="120000"/>
                  </a:schemeClr>
                </a:solidFill>
                <a:prstDash val="solid"/>
              </a:ln>
              <a:solidFill>
                <a:srgbClr val="A50021"/>
              </a:solidFill>
              <a:effectLst>
                <a:reflection blurRad="12700" stA="28000" endPos="45000" dist="1000" dir="5400000" sy="-100000" algn="bl" rotWithShape="0"/>
              </a:effectLst>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6672"/>
            <a:ext cx="8229600" cy="1296144"/>
          </a:xfrm>
        </p:spPr>
        <p:txBody>
          <a:bodyPr/>
          <a:lstStyle/>
          <a:p>
            <a:r>
              <a:rPr lang="en-IN" sz="2000" b="1" dirty="0" smtClean="0"/>
              <a:t>Despite getting students with low percentage at the time of </a:t>
            </a:r>
            <a:r>
              <a:rPr lang="en-IN" sz="2000" b="1" dirty="0" err="1" smtClean="0"/>
              <a:t>admission,due</a:t>
            </a:r>
            <a:r>
              <a:rPr lang="en-IN" sz="2000" b="1" dirty="0" smtClean="0"/>
              <a:t> to hard work of the faculty, students perform very good and compete with other colleges.</a:t>
            </a:r>
            <a:br>
              <a:rPr lang="en-IN" sz="2000" b="1" dirty="0" smtClean="0"/>
            </a:br>
            <a:endParaRPr lang="en-IN" sz="2000" dirty="0"/>
          </a:p>
        </p:txBody>
      </p:sp>
      <p:graphicFrame>
        <p:nvGraphicFramePr>
          <p:cNvPr id="4" name="Content Placeholder 3"/>
          <p:cNvGraphicFramePr>
            <a:graphicFrameLocks noGrp="1"/>
          </p:cNvGraphicFramePr>
          <p:nvPr>
            <p:ph idx="1"/>
          </p:nvPr>
        </p:nvGraphicFramePr>
        <p:xfrm>
          <a:off x="457200" y="1492543"/>
          <a:ext cx="8229600" cy="3376617"/>
        </p:xfrm>
        <a:graphic>
          <a:graphicData uri="http://schemas.openxmlformats.org/drawingml/2006/table">
            <a:tbl>
              <a:tblPr firstRow="1" bandRow="1">
                <a:tableStyleId>{2A488322-F2BA-4B5B-9748-0D474271808F}</a:tableStyleId>
              </a:tblPr>
              <a:tblGrid>
                <a:gridCol w="802432"/>
                <a:gridCol w="3312368"/>
                <a:gridCol w="4114800"/>
              </a:tblGrid>
              <a:tr h="861993">
                <a:tc>
                  <a:txBody>
                    <a:bodyPr/>
                    <a:lstStyle/>
                    <a:p>
                      <a:endParaRPr lang="en-IN" dirty="0"/>
                    </a:p>
                  </a:txBody>
                  <a:tcPr/>
                </a:tc>
                <a:tc>
                  <a:txBody>
                    <a:bodyPr/>
                    <a:lstStyle/>
                    <a:p>
                      <a:r>
                        <a:rPr lang="en-IN" b="1" dirty="0" smtClean="0"/>
                        <a:t>CUT-OFF</a:t>
                      </a:r>
                      <a:r>
                        <a:rPr lang="en-IN" b="1" baseline="0" dirty="0" smtClean="0"/>
                        <a:t> PERCENTAGE FOR ADMISSION TO HINDI HON’S </a:t>
                      </a:r>
                      <a:endParaRPr lang="en-IN" b="1" dirty="0"/>
                    </a:p>
                  </a:txBody>
                  <a:tcPr/>
                </a:tc>
                <a:tc>
                  <a:txBody>
                    <a:bodyPr/>
                    <a:lstStyle/>
                    <a:p>
                      <a:r>
                        <a:rPr lang="en-IN" dirty="0" smtClean="0"/>
                        <a:t>PERCENTAGE IN GRADUATION</a:t>
                      </a:r>
                      <a:endParaRPr lang="en-IN" dirty="0"/>
                    </a:p>
                  </a:txBody>
                  <a:tcPr/>
                </a:tc>
              </a:tr>
              <a:tr h="999177">
                <a:tc>
                  <a:txBody>
                    <a:bodyPr/>
                    <a:lstStyle/>
                    <a:p>
                      <a:r>
                        <a:rPr lang="en-IN" dirty="0" smtClean="0"/>
                        <a:t>2015-2016</a:t>
                      </a:r>
                      <a:endParaRPr lang="en-IN" dirty="0"/>
                    </a:p>
                  </a:txBody>
                  <a:tcPr/>
                </a:tc>
                <a:tc>
                  <a:txBody>
                    <a:bodyPr/>
                    <a:lstStyle/>
                    <a:p>
                      <a:r>
                        <a:rPr lang="en-IN" dirty="0" smtClean="0"/>
                        <a:t>58%</a:t>
                      </a:r>
                    </a:p>
                  </a:txBody>
                  <a:tcPr/>
                </a:tc>
                <a:tc>
                  <a:txBody>
                    <a:bodyPr/>
                    <a:lstStyle/>
                    <a:p>
                      <a:r>
                        <a:rPr lang="en-IN" dirty="0" smtClean="0"/>
                        <a:t>60%-70% = ( 53% RESULT)</a:t>
                      </a:r>
                    </a:p>
                    <a:p>
                      <a:endParaRPr lang="en-IN" dirty="0" smtClean="0"/>
                    </a:p>
                    <a:p>
                      <a:r>
                        <a:rPr lang="en-IN" dirty="0" smtClean="0"/>
                        <a:t>70%-80% = (9% RESULT )</a:t>
                      </a:r>
                      <a:endParaRPr lang="en-IN" dirty="0"/>
                    </a:p>
                  </a:txBody>
                  <a:tcPr/>
                </a:tc>
              </a:tr>
              <a:tr h="1379189">
                <a:tc>
                  <a:txBody>
                    <a:bodyPr/>
                    <a:lstStyle/>
                    <a:p>
                      <a:r>
                        <a:rPr lang="en-IN" dirty="0" smtClean="0"/>
                        <a:t>2016-2017</a:t>
                      </a:r>
                      <a:endParaRPr lang="en-IN" dirty="0"/>
                    </a:p>
                  </a:txBody>
                  <a:tcPr/>
                </a:tc>
                <a:tc>
                  <a:txBody>
                    <a:bodyPr/>
                    <a:lstStyle/>
                    <a:p>
                      <a:r>
                        <a:rPr lang="en-IN" dirty="0" smtClean="0"/>
                        <a:t>60%</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dirty="0" smtClean="0"/>
                        <a:t>60%-70% = (16% RESULT)</a:t>
                      </a:r>
                    </a:p>
                    <a:p>
                      <a:pPr marL="0" marR="0" indent="0" algn="l" defTabSz="914400" rtl="0" eaLnBrk="1" fontAlgn="auto" latinLnBrk="0" hangingPunct="1">
                        <a:lnSpc>
                          <a:spcPct val="100000"/>
                        </a:lnSpc>
                        <a:spcBef>
                          <a:spcPts val="0"/>
                        </a:spcBef>
                        <a:spcAft>
                          <a:spcPts val="0"/>
                        </a:spcAft>
                        <a:buClrTx/>
                        <a:buSzTx/>
                        <a:buFontTx/>
                        <a:buNone/>
                        <a:tabLst/>
                        <a:defRPr/>
                      </a:pPr>
                      <a:endParaRPr lang="en-IN"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IN" dirty="0" smtClean="0"/>
                        <a:t>70%-80% = (35%</a:t>
                      </a:r>
                      <a:r>
                        <a:rPr lang="en-IN" baseline="0" dirty="0" smtClean="0"/>
                        <a:t> RESULT)</a:t>
                      </a:r>
                      <a:endParaRPr lang="en-IN"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IN" dirty="0" smtClean="0"/>
                    </a:p>
                    <a:p>
                      <a:endParaRPr lang="en-IN" dirty="0"/>
                    </a:p>
                  </a:txBody>
                  <a:tcPr/>
                </a:tc>
              </a:tr>
            </a:tbl>
          </a:graphicData>
        </a:graphic>
      </p:graphicFrame>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92696"/>
            <a:ext cx="8229600" cy="360040"/>
          </a:xfrm>
        </p:spPr>
        <p:txBody>
          <a:bodyPr/>
          <a:lstStyle/>
          <a:p>
            <a:r>
              <a:rPr lang="en-IN" sz="2400" b="1" i="1" dirty="0" smtClean="0">
                <a:solidFill>
                  <a:srgbClr val="A50021"/>
                </a:solidFill>
              </a:rPr>
              <a:t>INFRA-STRUCTURE &amp; LEARNING RESOURCES</a:t>
            </a:r>
            <a:endParaRPr lang="en-IN" sz="2400" i="1" dirty="0">
              <a:solidFill>
                <a:srgbClr val="A50021"/>
              </a:solidFill>
            </a:endParaRPr>
          </a:p>
        </p:txBody>
      </p:sp>
      <p:sp>
        <p:nvSpPr>
          <p:cNvPr id="3" name="Content Placeholder 2"/>
          <p:cNvSpPr>
            <a:spLocks noGrp="1"/>
          </p:cNvSpPr>
          <p:nvPr>
            <p:ph idx="1"/>
          </p:nvPr>
        </p:nvSpPr>
        <p:spPr>
          <a:xfrm>
            <a:off x="457200" y="1700808"/>
            <a:ext cx="8229600" cy="4425355"/>
          </a:xfrm>
        </p:spPr>
        <p:txBody>
          <a:bodyPr/>
          <a:lstStyle/>
          <a:p>
            <a:pPr>
              <a:buNone/>
            </a:pPr>
            <a:r>
              <a:rPr lang="en-IN" sz="2000" b="1" u="sng" dirty="0" smtClean="0"/>
              <a:t>Physical  Facilities  </a:t>
            </a:r>
          </a:p>
          <a:p>
            <a:pPr>
              <a:buFont typeface="Wingdings" pitchFamily="2" charset="2"/>
              <a:buChar char="Ø"/>
            </a:pPr>
            <a:r>
              <a:rPr lang="en-IN" sz="2000" b="1" dirty="0" smtClean="0"/>
              <a:t>Most  classrooms  have  projectors  and   are  used  for  teaching  purpose.</a:t>
            </a:r>
          </a:p>
          <a:p>
            <a:pPr>
              <a:buFont typeface="Wingdings" pitchFamily="2" charset="2"/>
              <a:buChar char="Ø"/>
            </a:pPr>
            <a:r>
              <a:rPr lang="en-IN" sz="2000" b="1" dirty="0" smtClean="0"/>
              <a:t>Teachers  have  their  personal  rooms  for  tutorials  classes  and  their  academic  work.</a:t>
            </a:r>
          </a:p>
          <a:p>
            <a:pPr>
              <a:buFont typeface="Wingdings" pitchFamily="2" charset="2"/>
              <a:buChar char="Ø"/>
            </a:pPr>
            <a:r>
              <a:rPr lang="en-IN" sz="2000" b="1" dirty="0" smtClean="0"/>
              <a:t>Amphitheatre, Multipurpose  </a:t>
            </a:r>
            <a:r>
              <a:rPr lang="en-IN" sz="2000" b="1" dirty="0" err="1" smtClean="0"/>
              <a:t>Hall,Computer</a:t>
            </a:r>
            <a:r>
              <a:rPr lang="en-IN" sz="2000" b="1" dirty="0" smtClean="0"/>
              <a:t>  Labs ,Seminar-Halls, Conference  Room  are  big  facilities  for  students  activities.</a:t>
            </a:r>
          </a:p>
          <a:p>
            <a:pPr>
              <a:buFont typeface="Wingdings" pitchFamily="2" charset="2"/>
              <a:buChar char="Ø"/>
            </a:pPr>
            <a:r>
              <a:rPr lang="en-IN" sz="2000" b="1" dirty="0" smtClean="0"/>
              <a:t>The  college  has  beautiful  lawns  and  big  sports  field.</a:t>
            </a:r>
          </a:p>
          <a:p>
            <a:pPr>
              <a:buFont typeface="Wingdings" pitchFamily="2" charset="2"/>
              <a:buChar char="Ø"/>
            </a:pPr>
            <a:r>
              <a:rPr lang="en-IN" sz="2000" b="1" dirty="0" smtClean="0"/>
              <a:t>Stationary  </a:t>
            </a:r>
            <a:r>
              <a:rPr lang="en-IN" sz="2000" b="1" dirty="0" err="1" smtClean="0"/>
              <a:t>shop,Photocopy</a:t>
            </a:r>
            <a:r>
              <a:rPr lang="en-IN" sz="2000" b="1" dirty="0" smtClean="0"/>
              <a:t>  facility  within  college  premises  are  big  help  for  students.</a:t>
            </a:r>
          </a:p>
          <a:p>
            <a:pPr>
              <a:buFont typeface="Wingdings" pitchFamily="2" charset="2"/>
              <a:buChar char="Ø"/>
            </a:pPr>
            <a:r>
              <a:rPr lang="en-IN" sz="2000" b="1" dirty="0" smtClean="0"/>
              <a:t>Medical  room facility  is there for  students  in  emergency.</a:t>
            </a:r>
          </a:p>
          <a:p>
            <a:pPr>
              <a:buNone/>
            </a:pPr>
            <a:endParaRPr lang="en-IN" sz="2000" dirty="0"/>
          </a:p>
        </p:txBody>
      </p:sp>
      <p:sp>
        <p:nvSpPr>
          <p:cNvPr id="4" name="Rectangle 3"/>
          <p:cNvSpPr/>
          <p:nvPr/>
        </p:nvSpPr>
        <p:spPr>
          <a:xfrm>
            <a:off x="467544" y="1124744"/>
            <a:ext cx="5371790" cy="461665"/>
          </a:xfrm>
          <a:prstGeom prst="rect">
            <a:avLst/>
          </a:prstGeom>
        </p:spPr>
        <p:txBody>
          <a:bodyPr wrap="square">
            <a:spAutoFit/>
          </a:bodyPr>
          <a:lstStyle/>
          <a:p>
            <a:pPr>
              <a:buFont typeface="Wingdings" pitchFamily="2" charset="2"/>
              <a:buChar char="Ø"/>
            </a:pPr>
            <a:r>
              <a:rPr lang="en-IN" sz="2400" b="1" dirty="0" smtClean="0"/>
              <a:t>Good infrastructure</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27784" y="332656"/>
            <a:ext cx="4752528" cy="576064"/>
          </a:xfrm>
        </p:spPr>
        <p:txBody>
          <a:bodyPr/>
          <a:lstStyle/>
          <a:p>
            <a:r>
              <a:rPr lang="en-IN" sz="2800" b="1" dirty="0" smtClean="0"/>
              <a:t>FACULTY PROFILE</a:t>
            </a:r>
            <a:endParaRPr lang="en-IN" sz="2800" b="1" dirty="0"/>
          </a:p>
        </p:txBody>
      </p:sp>
      <p:graphicFrame>
        <p:nvGraphicFramePr>
          <p:cNvPr id="4" name="Content Placeholder 3"/>
          <p:cNvGraphicFramePr>
            <a:graphicFrameLocks noGrp="1"/>
          </p:cNvGraphicFramePr>
          <p:nvPr>
            <p:ph idx="1"/>
          </p:nvPr>
        </p:nvGraphicFramePr>
        <p:xfrm>
          <a:off x="2" y="908050"/>
          <a:ext cx="9143995" cy="18829546"/>
        </p:xfrm>
        <a:graphic>
          <a:graphicData uri="http://schemas.openxmlformats.org/drawingml/2006/table">
            <a:tbl>
              <a:tblPr firstRow="1" bandRow="1">
                <a:tableStyleId>{00A15C55-8517-42AA-B614-E9B94910E393}</a:tableStyleId>
              </a:tblPr>
              <a:tblGrid>
                <a:gridCol w="539550"/>
                <a:gridCol w="2073020"/>
                <a:gridCol w="1306285"/>
                <a:gridCol w="1306285"/>
                <a:gridCol w="1306285"/>
                <a:gridCol w="1306285"/>
                <a:gridCol w="1306285"/>
              </a:tblGrid>
              <a:tr h="450106">
                <a:tc>
                  <a:txBody>
                    <a:bodyPr/>
                    <a:lstStyle/>
                    <a:p>
                      <a:r>
                        <a:rPr lang="en-IN" dirty="0" err="1" smtClean="0"/>
                        <a:t>S.No</a:t>
                      </a:r>
                      <a:endParaRPr lang="en-IN" dirty="0"/>
                    </a:p>
                  </a:txBody>
                  <a:tcPr/>
                </a:tc>
                <a:tc>
                  <a:txBody>
                    <a:bodyPr/>
                    <a:lstStyle/>
                    <a:p>
                      <a:pPr algn="ctr"/>
                      <a:r>
                        <a:rPr lang="en-IN" dirty="0" smtClean="0"/>
                        <a:t>NAME</a:t>
                      </a:r>
                      <a:endParaRPr lang="en-IN" dirty="0"/>
                    </a:p>
                  </a:txBody>
                  <a:tcPr/>
                </a:tc>
                <a:tc>
                  <a:txBody>
                    <a:bodyPr/>
                    <a:lstStyle/>
                    <a:p>
                      <a:r>
                        <a:rPr lang="en-IN" dirty="0" smtClean="0"/>
                        <a:t>QUALIFICATION</a:t>
                      </a:r>
                      <a:endParaRPr lang="en-IN" dirty="0"/>
                    </a:p>
                  </a:txBody>
                  <a:tcPr/>
                </a:tc>
                <a:tc>
                  <a:txBody>
                    <a:bodyPr/>
                    <a:lstStyle/>
                    <a:p>
                      <a:pPr algn="ctr"/>
                      <a:r>
                        <a:rPr lang="en-IN" dirty="0" smtClean="0"/>
                        <a:t>DESIGNATION</a:t>
                      </a:r>
                      <a:endParaRPr lang="en-IN" dirty="0"/>
                    </a:p>
                  </a:txBody>
                  <a:tcPr/>
                </a:tc>
                <a:tc>
                  <a:txBody>
                    <a:bodyPr/>
                    <a:lstStyle/>
                    <a:p>
                      <a:r>
                        <a:rPr lang="en-IN" dirty="0" smtClean="0"/>
                        <a:t>SPECIALIZATION</a:t>
                      </a:r>
                      <a:endParaRPr lang="en-IN" dirty="0"/>
                    </a:p>
                  </a:txBody>
                  <a:tcPr/>
                </a:tc>
                <a:tc>
                  <a:txBody>
                    <a:bodyPr/>
                    <a:lstStyle/>
                    <a:p>
                      <a:r>
                        <a:rPr lang="en-IN" dirty="0" smtClean="0"/>
                        <a:t>EXPERIENCE</a:t>
                      </a:r>
                      <a:endParaRPr lang="en-IN" dirty="0"/>
                    </a:p>
                  </a:txBody>
                  <a:tcPr/>
                </a:tc>
                <a:tc>
                  <a:txBody>
                    <a:bodyPr/>
                    <a:lstStyle/>
                    <a:p>
                      <a:r>
                        <a:rPr lang="en-IN" baseline="0" dirty="0" smtClean="0"/>
                        <a:t>No. of Ph.D. Scholars guided by</a:t>
                      </a:r>
                      <a:endParaRPr lang="en-IN" dirty="0"/>
                    </a:p>
                  </a:txBody>
                  <a:tcPr/>
                </a:tc>
              </a:tr>
              <a:tr h="450106">
                <a:tc>
                  <a:txBody>
                    <a:bodyPr/>
                    <a:lstStyle/>
                    <a:p>
                      <a:r>
                        <a:rPr lang="en-IN" dirty="0" smtClean="0"/>
                        <a:t>1.</a:t>
                      </a:r>
                      <a:endParaRPr lang="en-IN" dirty="0"/>
                    </a:p>
                  </a:txBody>
                  <a:tcPr/>
                </a:tc>
                <a:tc>
                  <a:txBody>
                    <a:bodyPr/>
                    <a:lstStyle/>
                    <a:p>
                      <a:r>
                        <a:rPr lang="en-IN" dirty="0" smtClean="0"/>
                        <a:t>DR.ARCHANA</a:t>
                      </a:r>
                      <a:r>
                        <a:rPr lang="en-IN" baseline="0" dirty="0" smtClean="0"/>
                        <a:t> SHARMA</a:t>
                      </a:r>
                      <a:endParaRPr lang="en-IN" dirty="0"/>
                    </a:p>
                  </a:txBody>
                  <a:tcPr/>
                </a:tc>
                <a:tc>
                  <a:txBody>
                    <a:bodyPr/>
                    <a:lstStyle/>
                    <a:p>
                      <a:r>
                        <a:rPr lang="en-IN" dirty="0" smtClean="0"/>
                        <a:t>Ph.D.</a:t>
                      </a:r>
                      <a:endParaRPr lang="en-IN" dirty="0"/>
                    </a:p>
                  </a:txBody>
                  <a:tcPr/>
                </a:tc>
                <a:tc>
                  <a:txBody>
                    <a:bodyPr/>
                    <a:lstStyle/>
                    <a:p>
                      <a:r>
                        <a:rPr lang="en-IN" dirty="0" smtClean="0"/>
                        <a:t>ASSOCIATE-PROFESSOR</a:t>
                      </a:r>
                      <a:endParaRPr lang="en-IN" dirty="0"/>
                    </a:p>
                  </a:txBody>
                  <a:tcPr/>
                </a:tc>
                <a:tc>
                  <a:txBody>
                    <a:bodyPr/>
                    <a:lstStyle/>
                    <a:p>
                      <a:r>
                        <a:rPr lang="en-IN" b="0" dirty="0" err="1" smtClean="0"/>
                        <a:t>Nai</a:t>
                      </a:r>
                      <a:r>
                        <a:rPr lang="en-IN" b="0" baseline="0" dirty="0" smtClean="0"/>
                        <a:t> </a:t>
                      </a:r>
                      <a:r>
                        <a:rPr lang="en-IN" b="0" baseline="0" dirty="0" err="1" smtClean="0"/>
                        <a:t>kavita</a:t>
                      </a:r>
                      <a:r>
                        <a:rPr lang="en-IN" b="0" baseline="0" dirty="0" smtClean="0"/>
                        <a:t> </a:t>
                      </a:r>
                      <a:r>
                        <a:rPr lang="en-IN" b="0" baseline="0" dirty="0" err="1" smtClean="0"/>
                        <a:t>mein</a:t>
                      </a:r>
                      <a:r>
                        <a:rPr lang="en-IN" b="0" baseline="0" dirty="0" smtClean="0"/>
                        <a:t> </a:t>
                      </a:r>
                      <a:r>
                        <a:rPr lang="en-IN" b="0" baseline="0" dirty="0" err="1" smtClean="0"/>
                        <a:t>Abhivyakti</a:t>
                      </a:r>
                      <a:r>
                        <a:rPr lang="en-IN" b="0" baseline="0" dirty="0" smtClean="0"/>
                        <a:t> </a:t>
                      </a:r>
                      <a:r>
                        <a:rPr lang="en-IN" b="0" baseline="0" dirty="0" err="1" smtClean="0"/>
                        <a:t>aur</a:t>
                      </a:r>
                      <a:r>
                        <a:rPr lang="en-IN" b="0" baseline="0" dirty="0" smtClean="0"/>
                        <a:t> </a:t>
                      </a:r>
                      <a:r>
                        <a:rPr lang="en-IN" b="0" baseline="0" dirty="0" err="1" smtClean="0"/>
                        <a:t>Sampreshan</a:t>
                      </a:r>
                      <a:r>
                        <a:rPr lang="en-IN" b="0" baseline="0" dirty="0" smtClean="0"/>
                        <a:t> </a:t>
                      </a:r>
                      <a:r>
                        <a:rPr lang="en-IN" b="0" baseline="0" dirty="0" err="1" smtClean="0"/>
                        <a:t>ki</a:t>
                      </a:r>
                      <a:r>
                        <a:rPr lang="en-IN" b="0" baseline="0" dirty="0" smtClean="0"/>
                        <a:t> </a:t>
                      </a:r>
                      <a:r>
                        <a:rPr lang="en-IN" b="0" baseline="0" dirty="0" err="1" smtClean="0"/>
                        <a:t>samasya</a:t>
                      </a:r>
                      <a:endParaRPr lang="en-IN" b="0" dirty="0"/>
                    </a:p>
                  </a:txBody>
                  <a:tcPr/>
                </a:tc>
                <a:tc>
                  <a:txBody>
                    <a:bodyPr/>
                    <a:lstStyle/>
                    <a:p>
                      <a:r>
                        <a:rPr lang="en-IN" dirty="0" smtClean="0"/>
                        <a:t>40 years</a:t>
                      </a:r>
                      <a:endParaRPr lang="en-IN" dirty="0"/>
                    </a:p>
                  </a:txBody>
                  <a:tcPr/>
                </a:tc>
                <a:tc>
                  <a:txBody>
                    <a:bodyPr/>
                    <a:lstStyle/>
                    <a:p>
                      <a:pPr algn="ctr"/>
                      <a:r>
                        <a:rPr lang="en-IN" dirty="0" smtClean="0"/>
                        <a:t>3</a:t>
                      </a:r>
                      <a:endParaRPr lang="en-IN" dirty="0"/>
                    </a:p>
                  </a:txBody>
                  <a:tcPr/>
                </a:tc>
              </a:tr>
              <a:tr h="450106">
                <a:tc>
                  <a:txBody>
                    <a:bodyPr/>
                    <a:lstStyle/>
                    <a:p>
                      <a:r>
                        <a:rPr lang="en-IN" dirty="0" smtClean="0"/>
                        <a:t>2.</a:t>
                      </a:r>
                      <a:endParaRPr lang="en-IN" dirty="0"/>
                    </a:p>
                  </a:txBody>
                  <a:tcPr/>
                </a:tc>
                <a:tc>
                  <a:txBody>
                    <a:bodyPr/>
                    <a:lstStyle/>
                    <a:p>
                      <a:r>
                        <a:rPr lang="en-IN" dirty="0" smtClean="0"/>
                        <a:t>DR.NEELAM</a:t>
                      </a:r>
                      <a:r>
                        <a:rPr lang="en-IN" baseline="0" dirty="0" smtClean="0"/>
                        <a:t> RISHI</a:t>
                      </a:r>
                      <a:endParaRPr lang="en-IN" dirty="0"/>
                    </a:p>
                  </a:txBody>
                  <a:tcPr/>
                </a:tc>
                <a:tc>
                  <a:txBody>
                    <a:bodyPr/>
                    <a:lstStyle/>
                    <a:p>
                      <a:r>
                        <a:rPr lang="en-IN" dirty="0" smtClean="0"/>
                        <a:t>Ph.D.</a:t>
                      </a:r>
                      <a:endParaRPr lang="en-IN"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dirty="0" smtClean="0"/>
                        <a:t>ASSOCIATE-PROFESSOR</a:t>
                      </a:r>
                    </a:p>
                    <a:p>
                      <a:endParaRPr lang="en-IN" dirty="0"/>
                    </a:p>
                  </a:txBody>
                  <a:tcPr/>
                </a:tc>
                <a:tc>
                  <a:txBody>
                    <a:bodyPr/>
                    <a:lstStyle/>
                    <a:p>
                      <a:r>
                        <a:rPr lang="en-IN" dirty="0" err="1" smtClean="0"/>
                        <a:t>Swatantryottar</a:t>
                      </a:r>
                      <a:r>
                        <a:rPr lang="en-IN" dirty="0" smtClean="0"/>
                        <a:t> Hindi</a:t>
                      </a:r>
                      <a:r>
                        <a:rPr lang="en-IN" baseline="0" dirty="0" smtClean="0"/>
                        <a:t> </a:t>
                      </a:r>
                      <a:r>
                        <a:rPr lang="en-IN" baseline="0" dirty="0" err="1" smtClean="0"/>
                        <a:t>Upanyas</a:t>
                      </a:r>
                      <a:r>
                        <a:rPr lang="en-IN" baseline="0" dirty="0" smtClean="0"/>
                        <a:t> </a:t>
                      </a:r>
                      <a:r>
                        <a:rPr lang="en-IN" baseline="0" dirty="0" err="1" smtClean="0"/>
                        <a:t>mein</a:t>
                      </a:r>
                      <a:r>
                        <a:rPr lang="en-IN" baseline="0" dirty="0" smtClean="0"/>
                        <a:t> </a:t>
                      </a:r>
                      <a:r>
                        <a:rPr lang="en-IN" baseline="0" dirty="0" err="1" smtClean="0"/>
                        <a:t>Yuva-Maanas</a:t>
                      </a:r>
                      <a:endParaRPr lang="en-IN" dirty="0"/>
                    </a:p>
                  </a:txBody>
                  <a:tcPr/>
                </a:tc>
                <a:tc>
                  <a:txBody>
                    <a:bodyPr/>
                    <a:lstStyle/>
                    <a:p>
                      <a:r>
                        <a:rPr lang="en-IN" dirty="0" smtClean="0"/>
                        <a:t>33 years</a:t>
                      </a:r>
                      <a:endParaRPr lang="en-IN" dirty="0"/>
                    </a:p>
                  </a:txBody>
                  <a:tcPr/>
                </a:tc>
                <a:tc>
                  <a:txBody>
                    <a:bodyPr/>
                    <a:lstStyle/>
                    <a:p>
                      <a:r>
                        <a:rPr lang="en-IN" dirty="0" smtClean="0"/>
                        <a:t>-</a:t>
                      </a:r>
                      <a:endParaRPr lang="en-IN" dirty="0"/>
                    </a:p>
                  </a:txBody>
                  <a:tcPr/>
                </a:tc>
              </a:tr>
              <a:tr h="450106">
                <a:tc>
                  <a:txBody>
                    <a:bodyPr/>
                    <a:lstStyle/>
                    <a:p>
                      <a:r>
                        <a:rPr lang="en-IN" dirty="0" smtClean="0"/>
                        <a:t>3.</a:t>
                      </a:r>
                      <a:endParaRPr lang="en-IN" dirty="0"/>
                    </a:p>
                  </a:txBody>
                  <a:tcPr/>
                </a:tc>
                <a:tc>
                  <a:txBody>
                    <a:bodyPr/>
                    <a:lstStyle/>
                    <a:p>
                      <a:r>
                        <a:rPr lang="en-IN" dirty="0" smtClean="0"/>
                        <a:t>DR.SHARDA BHATNAGAR</a:t>
                      </a:r>
                      <a:endParaRPr lang="en-IN"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dirty="0" smtClean="0"/>
                        <a:t>Ph.D.</a:t>
                      </a:r>
                    </a:p>
                    <a:p>
                      <a:endParaRPr lang="en-IN"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dirty="0" smtClean="0"/>
                        <a:t>ASSOCIATE-PROFESSOR</a:t>
                      </a:r>
                    </a:p>
                    <a:p>
                      <a:endParaRPr lang="en-IN" dirty="0"/>
                    </a:p>
                  </a:txBody>
                  <a:tcPr/>
                </a:tc>
                <a:tc>
                  <a:txBody>
                    <a:bodyPr/>
                    <a:lstStyle/>
                    <a:p>
                      <a:r>
                        <a:rPr lang="en-IN" dirty="0" err="1" smtClean="0"/>
                        <a:t>Premchand</a:t>
                      </a:r>
                      <a:r>
                        <a:rPr lang="en-IN" dirty="0" smtClean="0"/>
                        <a:t> </a:t>
                      </a:r>
                      <a:r>
                        <a:rPr lang="en-IN" dirty="0" err="1" smtClean="0"/>
                        <a:t>ke</a:t>
                      </a:r>
                      <a:r>
                        <a:rPr lang="en-IN" dirty="0" smtClean="0"/>
                        <a:t> </a:t>
                      </a:r>
                      <a:r>
                        <a:rPr lang="en-IN" dirty="0" err="1" smtClean="0"/>
                        <a:t>Upanyas</a:t>
                      </a:r>
                      <a:endParaRPr lang="en-IN" dirty="0"/>
                    </a:p>
                  </a:txBody>
                  <a:tcPr/>
                </a:tc>
                <a:tc>
                  <a:txBody>
                    <a:bodyPr/>
                    <a:lstStyle/>
                    <a:p>
                      <a:r>
                        <a:rPr lang="en-IN" dirty="0" smtClean="0"/>
                        <a:t>31 years</a:t>
                      </a:r>
                      <a:endParaRPr lang="en-IN" dirty="0"/>
                    </a:p>
                  </a:txBody>
                  <a:tcPr/>
                </a:tc>
                <a:tc>
                  <a:txBody>
                    <a:bodyPr/>
                    <a:lstStyle/>
                    <a:p>
                      <a:pPr algn="ctr"/>
                      <a:r>
                        <a:rPr lang="en-IN" dirty="0" smtClean="0"/>
                        <a:t>1</a:t>
                      </a:r>
                      <a:endParaRPr lang="en-IN" dirty="0"/>
                    </a:p>
                  </a:txBody>
                  <a:tcPr/>
                </a:tc>
              </a:tr>
              <a:tr h="450106">
                <a:tc>
                  <a:txBody>
                    <a:bodyPr/>
                    <a:lstStyle/>
                    <a:p>
                      <a:r>
                        <a:rPr lang="en-IN" dirty="0" smtClean="0"/>
                        <a:t>4.</a:t>
                      </a:r>
                      <a:endParaRPr lang="en-IN" dirty="0"/>
                    </a:p>
                  </a:txBody>
                  <a:tcPr/>
                </a:tc>
                <a:tc>
                  <a:txBody>
                    <a:bodyPr/>
                    <a:lstStyle/>
                    <a:p>
                      <a:r>
                        <a:rPr lang="en-IN" dirty="0" smtClean="0"/>
                        <a:t>DR.KAMLESH MAHAJAN</a:t>
                      </a:r>
                      <a:endParaRPr lang="en-IN"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dirty="0" smtClean="0"/>
                        <a:t>Ph.D.</a:t>
                      </a:r>
                    </a:p>
                    <a:p>
                      <a:endParaRPr lang="en-IN"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dirty="0" smtClean="0"/>
                        <a:t>ASSOCIATE-PROFESSOR</a:t>
                      </a:r>
                    </a:p>
                    <a:p>
                      <a:endParaRPr lang="en-IN" dirty="0"/>
                    </a:p>
                  </a:txBody>
                  <a:tcPr/>
                </a:tc>
                <a:tc>
                  <a:txBody>
                    <a:bodyPr/>
                    <a:lstStyle/>
                    <a:p>
                      <a:r>
                        <a:rPr lang="en-IN" dirty="0" err="1" smtClean="0"/>
                        <a:t>Bhasha</a:t>
                      </a:r>
                      <a:r>
                        <a:rPr lang="en-IN" dirty="0" smtClean="0"/>
                        <a:t> </a:t>
                      </a:r>
                      <a:r>
                        <a:rPr lang="en-IN" dirty="0" err="1" smtClean="0"/>
                        <a:t>Vigyan</a:t>
                      </a:r>
                      <a:endParaRPr lang="en-IN" dirty="0"/>
                    </a:p>
                  </a:txBody>
                  <a:tcPr/>
                </a:tc>
                <a:tc>
                  <a:txBody>
                    <a:bodyPr/>
                    <a:lstStyle/>
                    <a:p>
                      <a:r>
                        <a:rPr lang="en-IN" dirty="0" smtClean="0"/>
                        <a:t>32 years</a:t>
                      </a:r>
                      <a:endParaRPr lang="en-IN" dirty="0"/>
                    </a:p>
                  </a:txBody>
                  <a:tcPr/>
                </a:tc>
                <a:tc>
                  <a:txBody>
                    <a:bodyPr/>
                    <a:lstStyle/>
                    <a:p>
                      <a:r>
                        <a:rPr lang="en-IN" dirty="0" smtClean="0"/>
                        <a:t>-</a:t>
                      </a:r>
                      <a:endParaRPr lang="en-IN" dirty="0"/>
                    </a:p>
                  </a:txBody>
                  <a:tcPr/>
                </a:tc>
              </a:tr>
              <a:tr h="450106">
                <a:tc>
                  <a:txBody>
                    <a:bodyPr/>
                    <a:lstStyle/>
                    <a:p>
                      <a:r>
                        <a:rPr lang="en-IN" dirty="0" smtClean="0"/>
                        <a:t>5.</a:t>
                      </a:r>
                      <a:endParaRPr lang="en-IN" dirty="0"/>
                    </a:p>
                  </a:txBody>
                  <a:tcPr/>
                </a:tc>
                <a:tc>
                  <a:txBody>
                    <a:bodyPr/>
                    <a:lstStyle/>
                    <a:p>
                      <a:r>
                        <a:rPr lang="en-IN" dirty="0" smtClean="0"/>
                        <a:t>DR.AMITA TIWARI</a:t>
                      </a:r>
                      <a:endParaRPr lang="en-IN"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dirty="0" smtClean="0"/>
                        <a:t>Ph.D.</a:t>
                      </a:r>
                    </a:p>
                    <a:p>
                      <a:endParaRPr lang="en-IN" dirty="0"/>
                    </a:p>
                  </a:txBody>
                  <a:tcPr/>
                </a:tc>
                <a:tc>
                  <a:txBody>
                    <a:bodyPr/>
                    <a:lstStyle/>
                    <a:p>
                      <a:r>
                        <a:rPr lang="en-IN" dirty="0" smtClean="0"/>
                        <a:t>ASSOCIATE-PROFESSOR</a:t>
                      </a:r>
                      <a:endParaRPr lang="en-IN" dirty="0"/>
                    </a:p>
                  </a:txBody>
                  <a:tcPr/>
                </a:tc>
                <a:tc>
                  <a:txBody>
                    <a:bodyPr/>
                    <a:lstStyle/>
                    <a:p>
                      <a:r>
                        <a:rPr lang="en-IN" dirty="0" smtClean="0"/>
                        <a:t>Hindi </a:t>
                      </a:r>
                      <a:r>
                        <a:rPr lang="en-IN" dirty="0" err="1" smtClean="0"/>
                        <a:t>Upanyaas</a:t>
                      </a:r>
                      <a:endParaRPr lang="en-IN" dirty="0"/>
                    </a:p>
                  </a:txBody>
                  <a:tcPr/>
                </a:tc>
                <a:tc>
                  <a:txBody>
                    <a:bodyPr/>
                    <a:lstStyle/>
                    <a:p>
                      <a:r>
                        <a:rPr lang="en-IN" dirty="0" smtClean="0"/>
                        <a:t>25 years</a:t>
                      </a:r>
                      <a:endParaRPr lang="en-IN" dirty="0"/>
                    </a:p>
                  </a:txBody>
                  <a:tcPr/>
                </a:tc>
                <a:tc>
                  <a:txBody>
                    <a:bodyPr/>
                    <a:lstStyle/>
                    <a:p>
                      <a:r>
                        <a:rPr lang="en-IN" dirty="0" smtClean="0"/>
                        <a:t>-</a:t>
                      </a:r>
                      <a:endParaRPr lang="en-IN" dirty="0"/>
                    </a:p>
                  </a:txBody>
                  <a:tcPr/>
                </a:tc>
              </a:tr>
              <a:tr h="450106">
                <a:tc>
                  <a:txBody>
                    <a:bodyPr/>
                    <a:lstStyle/>
                    <a:p>
                      <a:r>
                        <a:rPr lang="en-IN" dirty="0" smtClean="0"/>
                        <a:t>6.</a:t>
                      </a:r>
                      <a:endParaRPr lang="en-IN" dirty="0"/>
                    </a:p>
                  </a:txBody>
                  <a:tcPr/>
                </a:tc>
                <a:tc>
                  <a:txBody>
                    <a:bodyPr/>
                    <a:lstStyle/>
                    <a:p>
                      <a:r>
                        <a:rPr lang="en-IN" dirty="0" smtClean="0"/>
                        <a:t>DR.ARCHANA TRIPATHI</a:t>
                      </a:r>
                      <a:endParaRPr lang="en-IN"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dirty="0" smtClean="0"/>
                        <a:t>Ph.D.</a:t>
                      </a:r>
                    </a:p>
                    <a:p>
                      <a:endParaRPr lang="en-IN" dirty="0"/>
                    </a:p>
                  </a:txBody>
                  <a:tcPr/>
                </a:tc>
                <a:tc>
                  <a:txBody>
                    <a:bodyPr/>
                    <a:lstStyle/>
                    <a:p>
                      <a:r>
                        <a:rPr lang="en-IN" dirty="0" smtClean="0"/>
                        <a:t>ASSISTANT-PROFESSOR</a:t>
                      </a:r>
                      <a:endParaRPr lang="en-IN" dirty="0"/>
                    </a:p>
                  </a:txBody>
                  <a:tcPr/>
                </a:tc>
                <a:tc>
                  <a:txBody>
                    <a:bodyPr/>
                    <a:lstStyle/>
                    <a:p>
                      <a:r>
                        <a:rPr lang="en-IN" dirty="0" smtClean="0"/>
                        <a:t>Prasad </a:t>
                      </a:r>
                      <a:r>
                        <a:rPr lang="en-IN" dirty="0" err="1" smtClean="0"/>
                        <a:t>ke</a:t>
                      </a:r>
                      <a:r>
                        <a:rPr lang="en-IN" dirty="0" smtClean="0"/>
                        <a:t> </a:t>
                      </a:r>
                      <a:r>
                        <a:rPr lang="en-IN" dirty="0" err="1" smtClean="0"/>
                        <a:t>kaavya</a:t>
                      </a:r>
                      <a:r>
                        <a:rPr lang="en-IN" dirty="0" smtClean="0"/>
                        <a:t> </a:t>
                      </a:r>
                      <a:r>
                        <a:rPr lang="en-IN" dirty="0" err="1" smtClean="0"/>
                        <a:t>mein</a:t>
                      </a:r>
                      <a:r>
                        <a:rPr lang="en-IN" dirty="0" smtClean="0"/>
                        <a:t> </a:t>
                      </a:r>
                      <a:r>
                        <a:rPr lang="en-IN" dirty="0" err="1" smtClean="0"/>
                        <a:t>Paramparra</a:t>
                      </a:r>
                      <a:r>
                        <a:rPr lang="en-IN" dirty="0" smtClean="0"/>
                        <a:t> </a:t>
                      </a:r>
                      <a:r>
                        <a:rPr lang="en-IN" dirty="0" err="1" smtClean="0"/>
                        <a:t>aur</a:t>
                      </a:r>
                      <a:r>
                        <a:rPr lang="en-IN" dirty="0" smtClean="0"/>
                        <a:t> </a:t>
                      </a:r>
                      <a:r>
                        <a:rPr lang="en-IN" dirty="0" err="1" smtClean="0"/>
                        <a:t>Aadhunikta</a:t>
                      </a:r>
                      <a:endParaRPr lang="en-IN" dirty="0"/>
                    </a:p>
                  </a:txBody>
                  <a:tcPr/>
                </a:tc>
                <a:tc>
                  <a:txBody>
                    <a:bodyPr/>
                    <a:lstStyle/>
                    <a:p>
                      <a:r>
                        <a:rPr lang="en-IN" dirty="0" smtClean="0"/>
                        <a:t>5 years</a:t>
                      </a:r>
                      <a:endParaRPr lang="en-IN" dirty="0"/>
                    </a:p>
                  </a:txBody>
                  <a:tcPr/>
                </a:tc>
                <a:tc>
                  <a:txBody>
                    <a:bodyPr/>
                    <a:lstStyle/>
                    <a:p>
                      <a:r>
                        <a:rPr lang="en-IN" dirty="0" smtClean="0"/>
                        <a:t>-</a:t>
                      </a:r>
                      <a:endParaRPr lang="en-IN" dirty="0"/>
                    </a:p>
                  </a:txBody>
                  <a:tcPr/>
                </a:tc>
              </a:tr>
              <a:tr h="450106">
                <a:tc>
                  <a:txBody>
                    <a:bodyPr/>
                    <a:lstStyle/>
                    <a:p>
                      <a:r>
                        <a:rPr lang="en-IN" dirty="0" smtClean="0"/>
                        <a:t>7.</a:t>
                      </a:r>
                      <a:endParaRPr lang="en-IN" dirty="0"/>
                    </a:p>
                  </a:txBody>
                  <a:tcPr/>
                </a:tc>
                <a:tc>
                  <a:txBody>
                    <a:bodyPr/>
                    <a:lstStyle/>
                    <a:p>
                      <a:r>
                        <a:rPr lang="en-IN" dirty="0" smtClean="0"/>
                        <a:t>DR.SAPNA GANDHI</a:t>
                      </a:r>
                      <a:endParaRPr lang="en-IN"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dirty="0" smtClean="0"/>
                        <a:t>Ph.D.</a:t>
                      </a:r>
                    </a:p>
                    <a:p>
                      <a:endParaRPr lang="en-IN" dirty="0"/>
                    </a:p>
                  </a:txBody>
                  <a:tcPr/>
                </a:tc>
                <a:tc>
                  <a:txBody>
                    <a:bodyPr/>
                    <a:lstStyle/>
                    <a:p>
                      <a:r>
                        <a:rPr lang="en-IN" dirty="0" smtClean="0"/>
                        <a:t>ASSISTANT-PROFESSOR</a:t>
                      </a:r>
                      <a:endParaRPr lang="en-IN" dirty="0"/>
                    </a:p>
                  </a:txBody>
                  <a:tcPr/>
                </a:tc>
                <a:tc>
                  <a:txBody>
                    <a:bodyPr/>
                    <a:lstStyle/>
                    <a:p>
                      <a:r>
                        <a:rPr lang="en-IN" dirty="0" err="1" smtClean="0"/>
                        <a:t>Muktibodh</a:t>
                      </a:r>
                      <a:r>
                        <a:rPr lang="en-IN" baseline="0" dirty="0" smtClean="0"/>
                        <a:t> ka </a:t>
                      </a:r>
                      <a:r>
                        <a:rPr lang="en-IN" baseline="0" dirty="0" err="1" smtClean="0"/>
                        <a:t>Patra-Sahitya</a:t>
                      </a:r>
                      <a:endParaRPr lang="en-IN" dirty="0"/>
                    </a:p>
                  </a:txBody>
                  <a:tcPr/>
                </a:tc>
                <a:tc>
                  <a:txBody>
                    <a:bodyPr/>
                    <a:lstStyle/>
                    <a:p>
                      <a:r>
                        <a:rPr lang="en-IN" dirty="0" smtClean="0"/>
                        <a:t>17 years</a:t>
                      </a:r>
                      <a:endParaRPr lang="en-IN" dirty="0"/>
                    </a:p>
                  </a:txBody>
                  <a:tcPr/>
                </a:tc>
                <a:tc>
                  <a:txBody>
                    <a:bodyPr/>
                    <a:lstStyle/>
                    <a:p>
                      <a:r>
                        <a:rPr lang="en-IN" dirty="0" smtClean="0"/>
                        <a:t>-</a:t>
                      </a:r>
                      <a:endParaRPr lang="en-IN" dirty="0"/>
                    </a:p>
                  </a:txBody>
                  <a:tcPr/>
                </a:tc>
              </a:tr>
              <a:tr h="450106">
                <a:tc>
                  <a:txBody>
                    <a:bodyPr/>
                    <a:lstStyle/>
                    <a:p>
                      <a:r>
                        <a:rPr lang="en-IN" dirty="0" smtClean="0"/>
                        <a:t>8.</a:t>
                      </a:r>
                      <a:endParaRPr lang="en-IN" dirty="0"/>
                    </a:p>
                  </a:txBody>
                  <a:tcPr/>
                </a:tc>
                <a:tc>
                  <a:txBody>
                    <a:bodyPr/>
                    <a:lstStyle/>
                    <a:p>
                      <a:r>
                        <a:rPr lang="en-IN" dirty="0" smtClean="0"/>
                        <a:t>DR.ANUPAMA SRIVASTAVA</a:t>
                      </a:r>
                      <a:endParaRPr lang="en-IN"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dirty="0" smtClean="0"/>
                        <a:t>Ph.D.</a:t>
                      </a:r>
                    </a:p>
                    <a:p>
                      <a:endParaRPr lang="en-IN"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dirty="0" smtClean="0"/>
                        <a:t>ASSISTANT-PROFESSOR</a:t>
                      </a:r>
                    </a:p>
                    <a:p>
                      <a:pPr marL="0" marR="0" indent="0" algn="l" defTabSz="914400" rtl="0" eaLnBrk="1" fontAlgn="auto" latinLnBrk="0" hangingPunct="1">
                        <a:lnSpc>
                          <a:spcPct val="100000"/>
                        </a:lnSpc>
                        <a:spcBef>
                          <a:spcPts val="0"/>
                        </a:spcBef>
                        <a:spcAft>
                          <a:spcPts val="0"/>
                        </a:spcAft>
                        <a:buClrTx/>
                        <a:buSzTx/>
                        <a:buFontTx/>
                        <a:buNone/>
                        <a:tabLst/>
                        <a:defRPr/>
                      </a:pPr>
                      <a:r>
                        <a:rPr lang="en-IN" dirty="0" smtClean="0"/>
                        <a:t>(ADHOC)</a:t>
                      </a:r>
                      <a:endParaRPr lang="en-IN" dirty="0"/>
                    </a:p>
                  </a:txBody>
                  <a:tcPr/>
                </a:tc>
                <a:tc>
                  <a:txBody>
                    <a:bodyPr/>
                    <a:lstStyle/>
                    <a:p>
                      <a:r>
                        <a:rPr lang="en-IN" dirty="0" err="1" smtClean="0"/>
                        <a:t>Bhishm</a:t>
                      </a:r>
                      <a:r>
                        <a:rPr lang="en-IN" dirty="0" smtClean="0"/>
                        <a:t> </a:t>
                      </a:r>
                      <a:r>
                        <a:rPr lang="en-IN" dirty="0" err="1" smtClean="0"/>
                        <a:t>Sahani</a:t>
                      </a:r>
                      <a:r>
                        <a:rPr lang="en-IN" baseline="0" dirty="0" smtClean="0"/>
                        <a:t> </a:t>
                      </a:r>
                      <a:r>
                        <a:rPr lang="en-IN" baseline="0" dirty="0" err="1" smtClean="0"/>
                        <a:t>ke</a:t>
                      </a:r>
                      <a:r>
                        <a:rPr lang="en-IN" baseline="0" dirty="0" smtClean="0"/>
                        <a:t> </a:t>
                      </a:r>
                      <a:r>
                        <a:rPr lang="en-IN" baseline="0" dirty="0" err="1" smtClean="0"/>
                        <a:t>Sahitya</a:t>
                      </a:r>
                      <a:r>
                        <a:rPr lang="en-IN" baseline="0" dirty="0" smtClean="0"/>
                        <a:t> </a:t>
                      </a:r>
                      <a:r>
                        <a:rPr lang="en-IN" baseline="0" dirty="0" err="1" smtClean="0"/>
                        <a:t>mein</a:t>
                      </a:r>
                      <a:r>
                        <a:rPr lang="en-IN" baseline="0" dirty="0" smtClean="0"/>
                        <a:t> </a:t>
                      </a:r>
                      <a:r>
                        <a:rPr lang="en-IN" baseline="0" dirty="0" err="1" smtClean="0"/>
                        <a:t>Aadhunikta-Bodh</a:t>
                      </a:r>
                      <a:endParaRPr lang="en-IN" dirty="0"/>
                    </a:p>
                  </a:txBody>
                  <a:tcPr/>
                </a:tc>
                <a:tc>
                  <a:txBody>
                    <a:bodyPr/>
                    <a:lstStyle/>
                    <a:p>
                      <a:r>
                        <a:rPr lang="en-IN" dirty="0" smtClean="0"/>
                        <a:t>17 years</a:t>
                      </a:r>
                      <a:endParaRPr lang="en-IN" dirty="0"/>
                    </a:p>
                  </a:txBody>
                  <a:tcPr/>
                </a:tc>
                <a:tc>
                  <a:txBody>
                    <a:bodyPr/>
                    <a:lstStyle/>
                    <a:p>
                      <a:r>
                        <a:rPr lang="en-IN" dirty="0" smtClean="0"/>
                        <a:t>-</a:t>
                      </a:r>
                      <a:endParaRPr lang="en-IN" dirty="0"/>
                    </a:p>
                  </a:txBody>
                  <a:tcPr/>
                </a:tc>
              </a:tr>
              <a:tr h="450106">
                <a:tc>
                  <a:txBody>
                    <a:bodyPr/>
                    <a:lstStyle/>
                    <a:p>
                      <a:r>
                        <a:rPr lang="en-IN" dirty="0" smtClean="0"/>
                        <a:t>9.</a:t>
                      </a:r>
                      <a:endParaRPr lang="en-IN" dirty="0"/>
                    </a:p>
                  </a:txBody>
                  <a:tcPr/>
                </a:tc>
                <a:tc>
                  <a:txBody>
                    <a:bodyPr/>
                    <a:lstStyle/>
                    <a:p>
                      <a:r>
                        <a:rPr lang="en-IN" dirty="0" smtClean="0"/>
                        <a:t>DR.MEENAKSHI KUMAR</a:t>
                      </a:r>
                      <a:endParaRPr lang="en-IN"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dirty="0" smtClean="0"/>
                        <a:t>Ph.D.</a:t>
                      </a:r>
                    </a:p>
                    <a:p>
                      <a:endParaRPr lang="en-IN"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dirty="0" smtClean="0"/>
                        <a:t>ASSISTANT-PROFESSOR</a:t>
                      </a:r>
                    </a:p>
                    <a:p>
                      <a:pPr marL="0" marR="0" indent="0" algn="l" defTabSz="914400" rtl="0" eaLnBrk="1" fontAlgn="auto" latinLnBrk="0" hangingPunct="1">
                        <a:lnSpc>
                          <a:spcPct val="100000"/>
                        </a:lnSpc>
                        <a:spcBef>
                          <a:spcPts val="0"/>
                        </a:spcBef>
                        <a:spcAft>
                          <a:spcPts val="0"/>
                        </a:spcAft>
                        <a:buClrTx/>
                        <a:buSzTx/>
                        <a:buFontTx/>
                        <a:buNone/>
                        <a:tabLst/>
                        <a:defRPr/>
                      </a:pPr>
                      <a:r>
                        <a:rPr lang="en-IN" dirty="0" smtClean="0"/>
                        <a:t>(ADHOC)</a:t>
                      </a:r>
                      <a:endParaRPr lang="en-IN" dirty="0"/>
                    </a:p>
                  </a:txBody>
                  <a:tcPr/>
                </a:tc>
                <a:tc>
                  <a:txBody>
                    <a:bodyPr/>
                    <a:lstStyle/>
                    <a:p>
                      <a:endParaRPr lang="en-IN" dirty="0"/>
                    </a:p>
                  </a:txBody>
                  <a:tcPr/>
                </a:tc>
                <a:tc>
                  <a:txBody>
                    <a:bodyPr/>
                    <a:lstStyle/>
                    <a:p>
                      <a:r>
                        <a:rPr lang="en-IN" dirty="0" smtClean="0"/>
                        <a:t>-</a:t>
                      </a:r>
                      <a:endParaRPr lang="en-IN" dirty="0"/>
                    </a:p>
                  </a:txBody>
                  <a:tcPr/>
                </a:tc>
                <a:tc>
                  <a:txBody>
                    <a:bodyPr/>
                    <a:lstStyle/>
                    <a:p>
                      <a:r>
                        <a:rPr lang="en-IN" dirty="0" smtClean="0"/>
                        <a:t>-</a:t>
                      </a:r>
                      <a:endParaRPr lang="en-IN" dirty="0"/>
                    </a:p>
                  </a:txBody>
                  <a:tcPr/>
                </a:tc>
              </a:tr>
              <a:tr h="450106">
                <a:tc>
                  <a:txBody>
                    <a:bodyPr/>
                    <a:lstStyle/>
                    <a:p>
                      <a:r>
                        <a:rPr lang="en-IN" dirty="0" smtClean="0"/>
                        <a:t>10.</a:t>
                      </a:r>
                      <a:endParaRPr lang="en-IN" dirty="0"/>
                    </a:p>
                  </a:txBody>
                  <a:tcPr/>
                </a:tc>
                <a:tc>
                  <a:txBody>
                    <a:bodyPr/>
                    <a:lstStyle/>
                    <a:p>
                      <a:r>
                        <a:rPr lang="en-IN" dirty="0" smtClean="0"/>
                        <a:t>DR.NIDHI(CCL-A.TRIPATHI)</a:t>
                      </a:r>
                      <a:endParaRPr lang="en-IN"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dirty="0" smtClean="0"/>
                        <a:t>Ph.D.</a:t>
                      </a:r>
                    </a:p>
                    <a:p>
                      <a:endParaRPr lang="en-IN"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dirty="0" smtClean="0"/>
                        <a:t>ASSISTANT-PROFESSOR</a:t>
                      </a:r>
                    </a:p>
                    <a:p>
                      <a:pPr marL="0" marR="0" indent="0" algn="l" defTabSz="914400" rtl="0" eaLnBrk="1" fontAlgn="auto" latinLnBrk="0" hangingPunct="1">
                        <a:lnSpc>
                          <a:spcPct val="100000"/>
                        </a:lnSpc>
                        <a:spcBef>
                          <a:spcPts val="0"/>
                        </a:spcBef>
                        <a:spcAft>
                          <a:spcPts val="0"/>
                        </a:spcAft>
                        <a:buClrTx/>
                        <a:buSzTx/>
                        <a:buFontTx/>
                        <a:buNone/>
                        <a:tabLst/>
                        <a:defRPr/>
                      </a:pPr>
                      <a:r>
                        <a:rPr lang="en-IN" dirty="0" smtClean="0"/>
                        <a:t>(ADHOC)</a:t>
                      </a:r>
                      <a:endParaRPr lang="en-IN" dirty="0"/>
                    </a:p>
                  </a:txBody>
                  <a:tcPr/>
                </a:tc>
                <a:tc>
                  <a:txBody>
                    <a:bodyPr/>
                    <a:lstStyle/>
                    <a:p>
                      <a:endParaRPr lang="en-IN" dirty="0"/>
                    </a:p>
                  </a:txBody>
                  <a:tcPr/>
                </a:tc>
                <a:tc>
                  <a:txBody>
                    <a:bodyPr/>
                    <a:lstStyle/>
                    <a:p>
                      <a:r>
                        <a:rPr lang="en-IN" dirty="0" smtClean="0"/>
                        <a:t>-</a:t>
                      </a:r>
                      <a:endParaRPr lang="en-IN" dirty="0"/>
                    </a:p>
                  </a:txBody>
                  <a:tcPr/>
                </a:tc>
                <a:tc>
                  <a:txBody>
                    <a:bodyPr/>
                    <a:lstStyle/>
                    <a:p>
                      <a:r>
                        <a:rPr lang="en-IN" dirty="0" smtClean="0"/>
                        <a:t>-</a:t>
                      </a:r>
                      <a:endParaRPr lang="en-IN" dirty="0"/>
                    </a:p>
                  </a:txBody>
                  <a:tcPr/>
                </a:tc>
              </a:tr>
              <a:tr h="450106">
                <a:tc>
                  <a:txBody>
                    <a:bodyPr/>
                    <a:lstStyle/>
                    <a:p>
                      <a:r>
                        <a:rPr lang="en-IN" dirty="0" smtClean="0"/>
                        <a:t>11.</a:t>
                      </a:r>
                      <a:endParaRPr lang="en-IN" dirty="0"/>
                    </a:p>
                  </a:txBody>
                  <a:tcPr/>
                </a:tc>
                <a:tc>
                  <a:txBody>
                    <a:bodyPr/>
                    <a:lstStyle/>
                    <a:p>
                      <a:r>
                        <a:rPr lang="en-IN" dirty="0" smtClean="0"/>
                        <a:t>AARTI </a:t>
                      </a:r>
                      <a:r>
                        <a:rPr lang="en-IN" baseline="0" dirty="0" smtClean="0"/>
                        <a:t> PRAJAPATI(CCL-A.TIWARI)</a:t>
                      </a:r>
                      <a:endParaRPr lang="en-IN" dirty="0"/>
                    </a:p>
                  </a:txBody>
                  <a:tcPr/>
                </a:tc>
                <a:tc>
                  <a:txBody>
                    <a:bodyPr/>
                    <a:lstStyle/>
                    <a:p>
                      <a:r>
                        <a:rPr lang="en-IN" dirty="0" smtClean="0"/>
                        <a:t>Pursuing</a:t>
                      </a:r>
                      <a:r>
                        <a:rPr lang="en-IN" baseline="0" dirty="0" smtClean="0"/>
                        <a:t> </a:t>
                      </a:r>
                      <a:r>
                        <a:rPr lang="en-IN" dirty="0" smtClean="0"/>
                        <a:t> Ph.D.</a:t>
                      </a:r>
                      <a:endParaRPr lang="en-IN"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dirty="0" smtClean="0"/>
                        <a:t>ASSISTANT-PROFESSOR</a:t>
                      </a:r>
                    </a:p>
                    <a:p>
                      <a:pPr marL="0" marR="0" indent="0" algn="l" defTabSz="914400" rtl="0" eaLnBrk="1" fontAlgn="auto" latinLnBrk="0" hangingPunct="1">
                        <a:lnSpc>
                          <a:spcPct val="100000"/>
                        </a:lnSpc>
                        <a:spcBef>
                          <a:spcPts val="0"/>
                        </a:spcBef>
                        <a:spcAft>
                          <a:spcPts val="0"/>
                        </a:spcAft>
                        <a:buClrTx/>
                        <a:buSzTx/>
                        <a:buFontTx/>
                        <a:buNone/>
                        <a:tabLst/>
                        <a:defRPr/>
                      </a:pPr>
                      <a:r>
                        <a:rPr lang="en-IN" dirty="0" smtClean="0"/>
                        <a:t>(ADHOC)</a:t>
                      </a:r>
                      <a:endParaRPr lang="en-IN" dirty="0"/>
                    </a:p>
                  </a:txBody>
                  <a:tcPr/>
                </a:tc>
                <a:tc>
                  <a:txBody>
                    <a:bodyPr/>
                    <a:lstStyle/>
                    <a:p>
                      <a:endParaRPr lang="en-IN" dirty="0"/>
                    </a:p>
                  </a:txBody>
                  <a:tcPr/>
                </a:tc>
                <a:tc>
                  <a:txBody>
                    <a:bodyPr/>
                    <a:lstStyle/>
                    <a:p>
                      <a:r>
                        <a:rPr lang="en-IN" dirty="0" smtClean="0"/>
                        <a:t>-</a:t>
                      </a:r>
                      <a:endParaRPr lang="en-IN" dirty="0"/>
                    </a:p>
                  </a:txBody>
                  <a:tcPr/>
                </a:tc>
                <a:tc>
                  <a:txBody>
                    <a:bodyPr/>
                    <a:lstStyle/>
                    <a:p>
                      <a:r>
                        <a:rPr lang="en-IN" dirty="0" smtClean="0"/>
                        <a:t>-</a:t>
                      </a:r>
                      <a:endParaRPr lang="en-IN" dirty="0"/>
                    </a:p>
                  </a:txBody>
                  <a:tcPr/>
                </a:tc>
              </a:tr>
              <a:tr h="450106">
                <a:tc>
                  <a:txBody>
                    <a:bodyPr/>
                    <a:lstStyle/>
                    <a:p>
                      <a:endParaRPr lang="en-IN" dirty="0"/>
                    </a:p>
                  </a:txBody>
                  <a:tcPr/>
                </a:tc>
                <a:tc>
                  <a:txBody>
                    <a:bodyPr/>
                    <a:lstStyle/>
                    <a:p>
                      <a:endParaRPr lang="en-IN" dirty="0"/>
                    </a:p>
                  </a:txBody>
                  <a:tcPr/>
                </a:tc>
                <a:tc>
                  <a:txBody>
                    <a:bodyPr/>
                    <a:lstStyle/>
                    <a:p>
                      <a:endParaRPr lang="en-IN" dirty="0"/>
                    </a:p>
                  </a:txBody>
                  <a:tcPr/>
                </a:tc>
                <a:tc>
                  <a:txBody>
                    <a:bodyPr/>
                    <a:lstStyle/>
                    <a:p>
                      <a:endParaRPr lang="en-IN" dirty="0"/>
                    </a:p>
                  </a:txBody>
                  <a:tcPr/>
                </a:tc>
                <a:tc>
                  <a:txBody>
                    <a:bodyPr/>
                    <a:lstStyle/>
                    <a:p>
                      <a:endParaRPr lang="en-IN" dirty="0"/>
                    </a:p>
                  </a:txBody>
                  <a:tcPr/>
                </a:tc>
                <a:tc>
                  <a:txBody>
                    <a:bodyPr/>
                    <a:lstStyle/>
                    <a:p>
                      <a:endParaRPr lang="en-IN" dirty="0"/>
                    </a:p>
                  </a:txBody>
                  <a:tcPr/>
                </a:tc>
                <a:tc>
                  <a:txBody>
                    <a:bodyPr/>
                    <a:lstStyle/>
                    <a:p>
                      <a:endParaRPr lang="en-IN" dirty="0"/>
                    </a:p>
                  </a:txBody>
                  <a:tcPr/>
                </a:tc>
              </a:tr>
            </a:tbl>
          </a:graphicData>
        </a:graphic>
      </p:graphicFrame>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6672"/>
            <a:ext cx="8229600" cy="432048"/>
          </a:xfrm>
        </p:spPr>
        <p:txBody>
          <a:bodyPr/>
          <a:lstStyle/>
          <a:p>
            <a:r>
              <a:rPr lang="en-IN" sz="2800" b="1" dirty="0" smtClean="0"/>
              <a:t>Strength </a:t>
            </a:r>
            <a:endParaRPr lang="en-IN" sz="2800" b="1" dirty="0"/>
          </a:p>
        </p:txBody>
      </p:sp>
      <p:sp>
        <p:nvSpPr>
          <p:cNvPr id="3" name="Content Placeholder 2"/>
          <p:cNvSpPr>
            <a:spLocks noGrp="1"/>
          </p:cNvSpPr>
          <p:nvPr>
            <p:ph idx="1"/>
          </p:nvPr>
        </p:nvSpPr>
        <p:spPr>
          <a:xfrm>
            <a:off x="457200" y="1124744"/>
            <a:ext cx="8229600" cy="5001419"/>
          </a:xfrm>
        </p:spPr>
        <p:txBody>
          <a:bodyPr/>
          <a:lstStyle/>
          <a:p>
            <a:pPr>
              <a:buFont typeface="Wingdings" pitchFamily="2" charset="2"/>
              <a:buChar char="Ø"/>
            </a:pPr>
            <a:r>
              <a:rPr lang="en-IN" sz="2400" b="1" dirty="0" smtClean="0"/>
              <a:t>Teaching is not confined to the class rooms </a:t>
            </a:r>
            <a:r>
              <a:rPr lang="en-IN" sz="2400" b="1" dirty="0" err="1" smtClean="0"/>
              <a:t>only.Teachers</a:t>
            </a:r>
            <a:r>
              <a:rPr lang="en-IN" sz="2400" b="1" dirty="0" smtClean="0"/>
              <a:t> use creative and innovative methods for teaching literature and go beyond text book.</a:t>
            </a:r>
          </a:p>
          <a:p>
            <a:pPr>
              <a:buFont typeface="Wingdings" pitchFamily="2" charset="2"/>
              <a:buChar char="Ø"/>
            </a:pPr>
            <a:r>
              <a:rPr lang="en-IN" sz="2400" b="1" dirty="0" smtClean="0"/>
              <a:t>Through literature we try to make our students more aware of their surroundings, society, human relations and </a:t>
            </a:r>
            <a:r>
              <a:rPr lang="en-IN" sz="2400" b="1" dirty="0" err="1" smtClean="0"/>
              <a:t>enviornment</a:t>
            </a:r>
            <a:r>
              <a:rPr lang="en-IN" sz="2400" b="1" dirty="0" smtClean="0"/>
              <a:t> and thus help them to be good human beings.</a:t>
            </a:r>
          </a:p>
          <a:p>
            <a:pPr>
              <a:buFont typeface="Wingdings" pitchFamily="2" charset="2"/>
              <a:buChar char="Ø"/>
            </a:pPr>
            <a:r>
              <a:rPr lang="en-IN" sz="2400" b="1" dirty="0" smtClean="0"/>
              <a:t>Exemplary achievements in Sports by our students at National &amp; International level. Besides taking part in sports these students get good marks.</a:t>
            </a:r>
          </a:p>
          <a:p>
            <a:pPr>
              <a:buFont typeface="Wingdings" pitchFamily="2" charset="2"/>
              <a:buChar char="Ø"/>
            </a:pPr>
            <a:r>
              <a:rPr lang="en-IN" sz="2400" b="1" dirty="0" smtClean="0"/>
              <a:t>Sports students are provided extra help by the faculty to catch up with their studies as they miss a lot of classes due to their practice and tournaments.</a:t>
            </a:r>
          </a:p>
          <a:p>
            <a:pPr>
              <a:buFont typeface="Wingdings" pitchFamily="2" charset="2"/>
              <a:buChar char="Ø"/>
            </a:pPr>
            <a:endParaRPr lang="en-IN" sz="2400" b="1" dirty="0" smtClean="0"/>
          </a:p>
          <a:p>
            <a:pPr>
              <a:buFont typeface="Wingdings" pitchFamily="2" charset="2"/>
              <a:buChar char="Ø"/>
            </a:pPr>
            <a:endParaRPr lang="en-IN" dirty="0"/>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6672"/>
            <a:ext cx="8229600" cy="648072"/>
          </a:xfrm>
        </p:spPr>
        <p:txBody>
          <a:bodyPr/>
          <a:lstStyle/>
          <a:p>
            <a:r>
              <a:rPr lang="en-IN" sz="3200" b="1" dirty="0" smtClean="0">
                <a:solidFill>
                  <a:srgbClr val="C00000"/>
                </a:solidFill>
              </a:rPr>
              <a:t>Weakness </a:t>
            </a:r>
            <a:endParaRPr lang="en-IN" sz="3200" b="1" dirty="0">
              <a:solidFill>
                <a:srgbClr val="C00000"/>
              </a:solidFill>
            </a:endParaRPr>
          </a:p>
        </p:txBody>
      </p:sp>
      <p:sp>
        <p:nvSpPr>
          <p:cNvPr id="3" name="Content Placeholder 2"/>
          <p:cNvSpPr>
            <a:spLocks noGrp="1"/>
          </p:cNvSpPr>
          <p:nvPr>
            <p:ph idx="1"/>
          </p:nvPr>
        </p:nvSpPr>
        <p:spPr>
          <a:xfrm>
            <a:off x="457200" y="1052736"/>
            <a:ext cx="8229600" cy="5073427"/>
          </a:xfrm>
        </p:spPr>
        <p:txBody>
          <a:bodyPr/>
          <a:lstStyle/>
          <a:p>
            <a:pPr>
              <a:buFont typeface="Wingdings" pitchFamily="2" charset="2"/>
              <a:buChar char="Ø"/>
            </a:pPr>
            <a:r>
              <a:rPr lang="en-IN" sz="2400" b="1" dirty="0" smtClean="0"/>
              <a:t>Though under CBCS scheme University provides us various Hindi papers as option in different courses but students don’t opt for Hindi. It has badly affected our workload thus the number of teacher.</a:t>
            </a:r>
          </a:p>
          <a:p>
            <a:pPr>
              <a:buFont typeface="Wingdings" pitchFamily="2" charset="2"/>
              <a:buChar char="Ø"/>
            </a:pPr>
            <a:endParaRPr lang="en-IN" sz="2400" b="1" dirty="0" smtClean="0"/>
          </a:p>
          <a:p>
            <a:pPr>
              <a:buFont typeface="Wingdings" pitchFamily="2" charset="2"/>
              <a:buChar char="Ø"/>
            </a:pPr>
            <a:r>
              <a:rPr lang="en-IN" sz="2400" b="1" dirty="0" smtClean="0"/>
              <a:t>Choice is given between English and MIL Hindi communication as Ability Enhancement Compulsory Course under CBCS but Hindi Communication option is not offered to students.</a:t>
            </a:r>
          </a:p>
          <a:p>
            <a:pPr>
              <a:buFont typeface="Wingdings" pitchFamily="2" charset="2"/>
              <a:buChar char="Ø"/>
            </a:pPr>
            <a:endParaRPr lang="en-IN" sz="2400" b="1" dirty="0" smtClean="0"/>
          </a:p>
          <a:p>
            <a:pPr>
              <a:buNone/>
            </a:pPr>
            <a:endParaRPr lang="en-IN" sz="2400" b="1" dirty="0" smtClean="0"/>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9552" y="836712"/>
            <a:ext cx="7992888" cy="2677656"/>
          </a:xfrm>
          <a:prstGeom prst="rect">
            <a:avLst/>
          </a:prstGeom>
          <a:noFill/>
        </p:spPr>
        <p:txBody>
          <a:bodyPr wrap="square" rtlCol="0">
            <a:spAutoFit/>
          </a:bodyPr>
          <a:lstStyle/>
          <a:p>
            <a:endParaRPr lang="en-IN" sz="2800" b="1" dirty="0" smtClean="0"/>
          </a:p>
          <a:p>
            <a:pPr>
              <a:buFont typeface="Wingdings" pitchFamily="2" charset="2"/>
              <a:buChar char="Ø"/>
            </a:pPr>
            <a:r>
              <a:rPr lang="en-IN" sz="2800" b="1" dirty="0" smtClean="0"/>
              <a:t>HINDI ‘C’  students have been given choice to do other subjects in lieu of MIL Hindi. It reflects upon the language policy as well as  attitude prevalent in society.</a:t>
            </a:r>
          </a:p>
          <a:p>
            <a:pPr>
              <a:buNone/>
            </a:pPr>
            <a:r>
              <a:rPr lang="en-IN" sz="2800" b="1" dirty="0" smtClean="0"/>
              <a:t> </a:t>
            </a: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8229600" cy="648072"/>
          </a:xfrm>
        </p:spPr>
        <p:txBody>
          <a:bodyPr/>
          <a:lstStyle/>
          <a:p>
            <a:r>
              <a:rPr lang="en-IN" sz="3200" b="1" dirty="0" smtClean="0">
                <a:solidFill>
                  <a:srgbClr val="C00000"/>
                </a:solidFill>
              </a:rPr>
              <a:t>Opportunities </a:t>
            </a:r>
            <a:endParaRPr lang="en-IN" sz="3200" b="1" dirty="0">
              <a:solidFill>
                <a:srgbClr val="C00000"/>
              </a:solidFill>
            </a:endParaRPr>
          </a:p>
        </p:txBody>
      </p:sp>
      <p:sp>
        <p:nvSpPr>
          <p:cNvPr id="3" name="Content Placeholder 2"/>
          <p:cNvSpPr>
            <a:spLocks noGrp="1"/>
          </p:cNvSpPr>
          <p:nvPr>
            <p:ph idx="1"/>
          </p:nvPr>
        </p:nvSpPr>
        <p:spPr>
          <a:xfrm>
            <a:off x="457200" y="980728"/>
            <a:ext cx="8229600" cy="5145435"/>
          </a:xfrm>
        </p:spPr>
        <p:txBody>
          <a:bodyPr/>
          <a:lstStyle/>
          <a:p>
            <a:pPr algn="ctr">
              <a:buNone/>
            </a:pPr>
            <a:r>
              <a:rPr lang="en-IN" sz="2000" b="1" dirty="0" smtClean="0">
                <a:solidFill>
                  <a:srgbClr val="0070C0"/>
                </a:solidFill>
              </a:rPr>
              <a:t>   Hindi is emerging as a language of business, market, advertising and communication. If Hindi is given its due importance in our society, education system and in jobs then it could be the language of future. Students studying Hindi are getting good openings in Journalism and Mass Communication &amp; other fields these days.</a:t>
            </a:r>
          </a:p>
          <a:p>
            <a:pPr>
              <a:buFont typeface="Wingdings" pitchFamily="2" charset="2"/>
              <a:buChar char="Ø"/>
            </a:pPr>
            <a:r>
              <a:rPr lang="en-IN" sz="2000" b="1" dirty="0" smtClean="0"/>
              <a:t>Our department encourages and promotes our students to participate in literary and cultural activities at college &amp; Inter-college level.</a:t>
            </a:r>
          </a:p>
          <a:p>
            <a:pPr>
              <a:buFont typeface="Wingdings" pitchFamily="2" charset="2"/>
              <a:buChar char="Ø"/>
            </a:pPr>
            <a:r>
              <a:rPr lang="en-IN" sz="2000" b="1" dirty="0" smtClean="0"/>
              <a:t>We arrange </a:t>
            </a:r>
            <a:r>
              <a:rPr lang="en-IN" sz="2000" b="1" dirty="0" err="1" smtClean="0"/>
              <a:t>seminars,talks,symposium,workshops,personality</a:t>
            </a:r>
            <a:r>
              <a:rPr lang="en-IN" sz="2000" b="1" dirty="0" smtClean="0"/>
              <a:t> development </a:t>
            </a:r>
            <a:r>
              <a:rPr lang="en-IN" sz="2000" b="1" dirty="0" err="1" smtClean="0"/>
              <a:t>sessions,enviornmental</a:t>
            </a:r>
            <a:r>
              <a:rPr lang="en-IN" sz="2000" b="1" dirty="0" smtClean="0"/>
              <a:t> awareness and skill development programme in various fields.</a:t>
            </a:r>
          </a:p>
          <a:p>
            <a:pPr>
              <a:buFont typeface="Wingdings" pitchFamily="2" charset="2"/>
              <a:buChar char="Ø"/>
            </a:pPr>
            <a:r>
              <a:rPr lang="en-IN" sz="2000" b="1" dirty="0" smtClean="0"/>
              <a:t>We provide counselling to the students at departmental level and hold value oriented discussions to help them to develop into a good human being and responsible citizen of the country. </a:t>
            </a:r>
            <a:endParaRPr lang="en-IN" sz="2000" b="1" dirty="0"/>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8229600" cy="648072"/>
          </a:xfrm>
        </p:spPr>
        <p:txBody>
          <a:bodyPr/>
          <a:lstStyle/>
          <a:p>
            <a:r>
              <a:rPr lang="en-IN" sz="3200" b="1" dirty="0" smtClean="0">
                <a:solidFill>
                  <a:srgbClr val="C00000"/>
                </a:solidFill>
              </a:rPr>
              <a:t>Challenges </a:t>
            </a:r>
            <a:endParaRPr lang="en-IN" sz="3200" b="1" dirty="0">
              <a:solidFill>
                <a:srgbClr val="C00000"/>
              </a:solidFill>
            </a:endParaRPr>
          </a:p>
        </p:txBody>
      </p:sp>
      <p:sp>
        <p:nvSpPr>
          <p:cNvPr id="3" name="Content Placeholder 2"/>
          <p:cNvSpPr>
            <a:spLocks noGrp="1"/>
          </p:cNvSpPr>
          <p:nvPr>
            <p:ph idx="1"/>
          </p:nvPr>
        </p:nvSpPr>
        <p:spPr>
          <a:xfrm>
            <a:off x="457200" y="1052736"/>
            <a:ext cx="8229600" cy="5328592"/>
          </a:xfrm>
        </p:spPr>
        <p:txBody>
          <a:bodyPr/>
          <a:lstStyle/>
          <a:p>
            <a:pPr>
              <a:buFont typeface="Wingdings" pitchFamily="2" charset="2"/>
              <a:buChar char="Ø"/>
            </a:pPr>
            <a:r>
              <a:rPr lang="en-IN" sz="2400" b="1" dirty="0" smtClean="0"/>
              <a:t>The biggest challenge is new CBCS system which gives option between English and Hindi to students other than Hindi </a:t>
            </a:r>
            <a:r>
              <a:rPr lang="en-IN" sz="2400" b="1" dirty="0" err="1" smtClean="0"/>
              <a:t>Hons</a:t>
            </a:r>
            <a:r>
              <a:rPr lang="en-IN" sz="2400" b="1" dirty="0" smtClean="0"/>
              <a:t>. It is difficult to motivate students to opt for Hindi Communication Paper as AECC (Ability Enhancement Compulsory Course).</a:t>
            </a:r>
          </a:p>
          <a:p>
            <a:pPr>
              <a:buNone/>
            </a:pPr>
            <a:r>
              <a:rPr lang="en-IN" sz="2400" b="1" dirty="0" smtClean="0"/>
              <a:t> </a:t>
            </a:r>
          </a:p>
          <a:p>
            <a:pPr>
              <a:buFont typeface="Wingdings" pitchFamily="2" charset="2"/>
              <a:buChar char="Ø"/>
            </a:pPr>
            <a:r>
              <a:rPr lang="en-IN" sz="2400" b="1" dirty="0" smtClean="0"/>
              <a:t>The students we get in the college do not have an aptitude for Hindi language. We have to work hard on their aptitude as well as attitude towards Hindi literature and language. Still we make sure that by the time they leave the college, they start loving the subject with excellent results</a:t>
            </a:r>
            <a:r>
              <a:rPr lang="en-IN" sz="2400" dirty="0" smtClean="0"/>
              <a:t>.</a:t>
            </a:r>
            <a:endParaRPr lang="en-IN" sz="2400" b="1" dirty="0" smtClean="0"/>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7544" y="476672"/>
            <a:ext cx="8208912" cy="6001643"/>
          </a:xfrm>
          <a:prstGeom prst="rect">
            <a:avLst/>
          </a:prstGeom>
          <a:noFill/>
        </p:spPr>
        <p:txBody>
          <a:bodyPr wrap="square" rtlCol="0">
            <a:spAutoFit/>
          </a:bodyPr>
          <a:lstStyle/>
          <a:p>
            <a:pPr>
              <a:buFont typeface="Wingdings" pitchFamily="2" charset="2"/>
              <a:buChar char="Ø"/>
            </a:pPr>
            <a:r>
              <a:rPr lang="en-IN" sz="2400" b="1" dirty="0" smtClean="0"/>
              <a:t>While teaching CTH &amp; Hindi C students we often have to teach them Hindi through English medium.</a:t>
            </a:r>
          </a:p>
          <a:p>
            <a:pPr>
              <a:buFont typeface="Wingdings" pitchFamily="2" charset="2"/>
              <a:buChar char="Ø"/>
            </a:pPr>
            <a:endParaRPr lang="en-IN" sz="2400" b="1" dirty="0" smtClean="0"/>
          </a:p>
          <a:p>
            <a:pPr>
              <a:buFont typeface="Wingdings" pitchFamily="2" charset="2"/>
              <a:buChar char="Ø"/>
            </a:pPr>
            <a:r>
              <a:rPr lang="en-IN" sz="2400" b="1" dirty="0" smtClean="0"/>
              <a:t>Our students </a:t>
            </a:r>
            <a:r>
              <a:rPr lang="en-IN" sz="2400" b="1" dirty="0" err="1" smtClean="0"/>
              <a:t>dont</a:t>
            </a:r>
            <a:r>
              <a:rPr lang="en-IN" sz="2400" b="1" dirty="0" smtClean="0"/>
              <a:t> find reading material or translation in Hindi for some of the subjects they opt for.</a:t>
            </a:r>
          </a:p>
          <a:p>
            <a:pPr>
              <a:buFont typeface="Wingdings" pitchFamily="2" charset="2"/>
              <a:buChar char="Ø"/>
            </a:pPr>
            <a:endParaRPr lang="en-IN" sz="2400" b="1" dirty="0" smtClean="0"/>
          </a:p>
          <a:p>
            <a:pPr>
              <a:buFont typeface="Wingdings" pitchFamily="2" charset="2"/>
              <a:buChar char="Ø"/>
            </a:pPr>
            <a:r>
              <a:rPr lang="en-IN" sz="2400" b="1" dirty="0" smtClean="0"/>
              <a:t> There are very few teachers who can teach their subject in Hindi medium, therefore, students opting for Hindi medium suffer a lot.</a:t>
            </a:r>
          </a:p>
          <a:p>
            <a:pPr>
              <a:buFont typeface="Wingdings" pitchFamily="2" charset="2"/>
              <a:buChar char="Ø"/>
            </a:pPr>
            <a:endParaRPr lang="en-IN" sz="2400" b="1" dirty="0" smtClean="0"/>
          </a:p>
          <a:p>
            <a:pPr>
              <a:buFont typeface="Wingdings" pitchFamily="2" charset="2"/>
              <a:buChar char="Ø"/>
            </a:pPr>
            <a:r>
              <a:rPr lang="en-IN" sz="2400" b="1" dirty="0" smtClean="0"/>
              <a:t>Many students with low percentage at school level are the </a:t>
            </a:r>
            <a:r>
              <a:rPr lang="en-IN" sz="2400" b="1" dirty="0" smtClean="0">
                <a:solidFill>
                  <a:srgbClr val="FF0000"/>
                </a:solidFill>
              </a:rPr>
              <a:t>FIRST GENERATION  </a:t>
            </a:r>
            <a:r>
              <a:rPr lang="en-IN" sz="2400" b="1" dirty="0" smtClean="0"/>
              <a:t>to reach at this level. It is the biggest challenge for us to bring these students to a higher level and cultivate reading habits.</a:t>
            </a:r>
          </a:p>
          <a:p>
            <a:pPr>
              <a:buFont typeface="Wingdings" pitchFamily="2" charset="2"/>
              <a:buChar char="Ø"/>
            </a:pPr>
            <a:endParaRPr lang="en-IN" sz="2400" b="1" dirty="0" smtClean="0"/>
          </a:p>
          <a:p>
            <a:pPr>
              <a:buFont typeface="Wingdings" pitchFamily="2" charset="2"/>
              <a:buChar char="Ø"/>
            </a:pPr>
            <a:endParaRPr lang="en-IN" sz="2400" b="1" dirty="0" smtClean="0"/>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453336"/>
          </a:xfrm>
        </p:spPr>
        <p:txBody>
          <a:bodyPr/>
          <a:lstStyle/>
          <a:p>
            <a:pPr>
              <a:buFont typeface="Wingdings" pitchFamily="2" charset="2"/>
              <a:buChar char="Ø"/>
            </a:pPr>
            <a:endParaRPr lang="en-IN" sz="1800" b="1" dirty="0" smtClean="0"/>
          </a:p>
          <a:p>
            <a:pPr>
              <a:buNone/>
            </a:pPr>
            <a:endParaRPr lang="en-IN" sz="2000" b="1" dirty="0" smtClean="0"/>
          </a:p>
          <a:p>
            <a:pPr>
              <a:buFont typeface="Wingdings" pitchFamily="2" charset="2"/>
              <a:buChar char="Ø"/>
            </a:pPr>
            <a:r>
              <a:rPr lang="en-IN" sz="2400" b="1" dirty="0" smtClean="0"/>
              <a:t>It is equally difficult to push them to participate in extra-curricular activities for their over all development. </a:t>
            </a:r>
          </a:p>
          <a:p>
            <a:pPr>
              <a:buNone/>
            </a:pPr>
            <a:endParaRPr lang="en-IN" sz="2400" b="1" dirty="0" smtClean="0"/>
          </a:p>
          <a:p>
            <a:pPr>
              <a:buFont typeface="Wingdings" pitchFamily="2" charset="2"/>
              <a:buChar char="Ø"/>
            </a:pPr>
            <a:r>
              <a:rPr lang="en-IN" sz="2400" b="1" dirty="0" smtClean="0"/>
              <a:t>It is difficult to keep balance in class while teaching these students along with some very bright students.</a:t>
            </a:r>
          </a:p>
          <a:p>
            <a:pPr>
              <a:buNone/>
            </a:pPr>
            <a:endParaRPr lang="en-IN" sz="2400" b="1" dirty="0" smtClean="0"/>
          </a:p>
          <a:p>
            <a:pPr>
              <a:buFont typeface="Wingdings" pitchFamily="2" charset="2"/>
              <a:buChar char="Ø"/>
            </a:pPr>
            <a:r>
              <a:rPr lang="en-IN" sz="2400" b="1" dirty="0" smtClean="0"/>
              <a:t>Many  students come from a weaker socio-economic background with lack of exposure to various cultural and literary activities. It is a challenge to help them to bloom as an overall confident and developed personalities.</a:t>
            </a:r>
          </a:p>
          <a:p>
            <a:pPr>
              <a:buFont typeface="Wingdings" pitchFamily="2" charset="2"/>
              <a:buChar char="Ø"/>
            </a:pPr>
            <a:r>
              <a:rPr lang="en-IN" sz="2400" b="1" dirty="0" smtClean="0"/>
              <a:t>It is difficult for us to organize an educational – trip with all of the students due to their weaker economic back ground or traditional family system.  </a:t>
            </a:r>
            <a:endParaRPr lang="en-IN" sz="2400" b="1" dirty="0"/>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b="1" i="1" dirty="0" smtClean="0">
                <a:solidFill>
                  <a:srgbClr val="A50021"/>
                </a:solidFill>
              </a:rPr>
              <a:t>Future plans </a:t>
            </a:r>
            <a:endParaRPr lang="en-IN" b="1" i="1" dirty="0">
              <a:solidFill>
                <a:srgbClr val="A50021"/>
              </a:solidFill>
            </a:endParaRPr>
          </a:p>
        </p:txBody>
      </p:sp>
      <p:sp>
        <p:nvSpPr>
          <p:cNvPr id="3" name="Content Placeholder 2"/>
          <p:cNvSpPr>
            <a:spLocks noGrp="1"/>
          </p:cNvSpPr>
          <p:nvPr>
            <p:ph idx="1"/>
          </p:nvPr>
        </p:nvSpPr>
        <p:spPr>
          <a:xfrm>
            <a:off x="457200" y="1196752"/>
            <a:ext cx="8229600" cy="4929411"/>
          </a:xfrm>
        </p:spPr>
        <p:txBody>
          <a:bodyPr/>
          <a:lstStyle/>
          <a:p>
            <a:pPr>
              <a:buFont typeface="Wingdings" pitchFamily="2" charset="2"/>
              <a:buChar char="v"/>
            </a:pPr>
            <a:r>
              <a:rPr lang="en-IN" b="1" dirty="0" smtClean="0"/>
              <a:t>We are planning to conduct a U.G.C. Seminar ( National – level) this year.</a:t>
            </a:r>
          </a:p>
          <a:p>
            <a:pPr>
              <a:buFont typeface="Wingdings" pitchFamily="2" charset="2"/>
              <a:buChar char="v"/>
            </a:pPr>
            <a:r>
              <a:rPr lang="en-IN" b="1" dirty="0" smtClean="0"/>
              <a:t>We are trying to plan / explore classes for employees of nearby embassies ‘Hindi’ as a foreign language.</a:t>
            </a:r>
          </a:p>
          <a:p>
            <a:pPr>
              <a:buFont typeface="Wingdings" pitchFamily="2" charset="2"/>
              <a:buChar char="v"/>
            </a:pPr>
            <a:r>
              <a:rPr lang="en-IN" b="1" dirty="0" smtClean="0"/>
              <a:t>Students are being trained in Computer specially in Hindi.</a:t>
            </a:r>
          </a:p>
          <a:p>
            <a:pPr>
              <a:buFont typeface="Wingdings" pitchFamily="2" charset="2"/>
              <a:buChar char="v"/>
            </a:pPr>
            <a:endParaRPr lang="en-IN" b="1" dirty="0"/>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779912" y="1196752"/>
            <a:ext cx="5364088" cy="1107996"/>
          </a:xfrm>
          <a:prstGeom prst="rect">
            <a:avLst/>
          </a:prstGeom>
          <a:noFill/>
        </p:spPr>
        <p:txBody>
          <a:bodyPr wrap="square" rtlCol="0">
            <a:spAutoFit/>
          </a:bodyPr>
          <a:lstStyle/>
          <a:p>
            <a:r>
              <a:rPr lang="hi-IN" sz="6600" b="1" dirty="0" smtClean="0">
                <a:solidFill>
                  <a:srgbClr val="FFC000"/>
                </a:solidFill>
              </a:rPr>
              <a:t>धन्यवाद </a:t>
            </a:r>
            <a:endParaRPr lang="en-IN" sz="6600" b="1" dirty="0">
              <a:solidFill>
                <a:srgbClr val="FFC000"/>
              </a:solidFill>
            </a:endParaRPr>
          </a:p>
        </p:txBody>
      </p:sp>
      <p:pic>
        <p:nvPicPr>
          <p:cNvPr id="4" name="Picture 3" descr="Hindi-day-12.jpg"/>
          <p:cNvPicPr>
            <a:picLocks noChangeAspect="1"/>
          </p:cNvPicPr>
          <p:nvPr/>
        </p:nvPicPr>
        <p:blipFill>
          <a:blip r:embed="rId2" cstate="print"/>
          <a:stretch>
            <a:fillRect/>
          </a:stretch>
        </p:blipFill>
        <p:spPr>
          <a:xfrm>
            <a:off x="0" y="0"/>
            <a:ext cx="9144000" cy="6858000"/>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7" name="TextBox 6"/>
          <p:cNvSpPr txBox="1"/>
          <p:nvPr/>
        </p:nvSpPr>
        <p:spPr>
          <a:xfrm>
            <a:off x="1403648" y="404664"/>
            <a:ext cx="6048672" cy="1015663"/>
          </a:xfrm>
          <a:prstGeom prst="rect">
            <a:avLst/>
          </a:prstGeom>
          <a:noFill/>
        </p:spPr>
        <p:txBody>
          <a:bodyPr wrap="square" rtlCol="0">
            <a:spAutoFit/>
          </a:bodyPr>
          <a:lstStyle/>
          <a:p>
            <a:pPr algn="ctr"/>
            <a:r>
              <a:rPr lang="hi-IN" sz="6000" b="1" dirty="0" smtClean="0">
                <a:solidFill>
                  <a:srgbClr val="FF0000"/>
                </a:solidFill>
              </a:rPr>
              <a:t>धन्यवाद</a:t>
            </a:r>
            <a:r>
              <a:rPr lang="hi-IN" sz="4800" b="1" dirty="0" smtClean="0">
                <a:solidFill>
                  <a:srgbClr val="FF0000"/>
                </a:solidFill>
              </a:rPr>
              <a:t> </a:t>
            </a:r>
            <a:endParaRPr lang="en-IN" sz="4800" b="1" dirty="0">
              <a:solidFill>
                <a:srgbClr val="FF0000"/>
              </a:solidFill>
            </a:endParaRPr>
          </a:p>
        </p:txBody>
      </p:sp>
    </p:spTree>
  </p:cSld>
  <p:clrMapOvr>
    <a:masterClrMapping/>
  </p:clrMapOvr>
</p:sld>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20767</TotalTime>
  <Words>5810</Words>
  <Application>Microsoft Office PowerPoint</Application>
  <PresentationFormat>On-screen Show (4:3)</PresentationFormat>
  <Paragraphs>970</Paragraphs>
  <Slides>98</Slides>
  <Notes>0</Notes>
  <HiddenSlides>0</HiddenSlides>
  <MMClips>1</MMClips>
  <ScaleCrop>false</ScaleCrop>
  <HeadingPairs>
    <vt:vector size="4" baseType="variant">
      <vt:variant>
        <vt:lpstr>Theme</vt:lpstr>
      </vt:variant>
      <vt:variant>
        <vt:i4>1</vt:i4>
      </vt:variant>
      <vt:variant>
        <vt:lpstr>Slide Titles</vt:lpstr>
      </vt:variant>
      <vt:variant>
        <vt:i4>98</vt:i4>
      </vt:variant>
    </vt:vector>
  </HeadingPairs>
  <TitlesOfParts>
    <vt:vector size="99" baseType="lpstr">
      <vt:lpstr>Diseño predeterminado</vt:lpstr>
      <vt:lpstr> HINDI  DEPARTMENT  IQAC Report : 2015 -19</vt:lpstr>
      <vt:lpstr>Slide 2</vt:lpstr>
      <vt:lpstr> HINDI  DEPARTMENT  Report -2015-17</vt:lpstr>
      <vt:lpstr> HINDI  DEPARTMENT  Report -2015-17</vt:lpstr>
      <vt:lpstr> HINDI  DEPARTMENT  Report -2015-17</vt:lpstr>
      <vt:lpstr>Slide 6</vt:lpstr>
      <vt:lpstr>Slide 7</vt:lpstr>
      <vt:lpstr>              FACULTY                  PROFILE</vt:lpstr>
      <vt:lpstr>FACULTY PROFILE</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Participation of faculty in National/ Internatioanl level conference/ orientation / refresher course</vt:lpstr>
      <vt:lpstr>Faculty as member in various panels &amp; committee</vt:lpstr>
      <vt:lpstr>Slide 24</vt:lpstr>
      <vt:lpstr>Percentage of lectures delivered and practical classes handled programme- wise by permanent and temporary faculty </vt:lpstr>
      <vt:lpstr>Slide 26</vt:lpstr>
      <vt:lpstr>Student- Teacher Ratio</vt:lpstr>
      <vt:lpstr>Slide 28</vt:lpstr>
      <vt:lpstr>Slide 29</vt:lpstr>
      <vt:lpstr>  DIVERSE  GROUP  OF  STUDENTS  </vt:lpstr>
      <vt:lpstr>Slide 31</vt:lpstr>
      <vt:lpstr>Slide 32</vt:lpstr>
      <vt:lpstr>Slide 33</vt:lpstr>
      <vt:lpstr>Slide 34</vt:lpstr>
      <vt:lpstr>Slide 35</vt:lpstr>
      <vt:lpstr>Slide 36</vt:lpstr>
      <vt:lpstr>Slide 37</vt:lpstr>
      <vt:lpstr>Slide 38</vt:lpstr>
      <vt:lpstr>USE OF TECHNOLOGY</vt:lpstr>
      <vt:lpstr>e.g. Various links </vt:lpstr>
      <vt:lpstr>Slide 41</vt:lpstr>
      <vt:lpstr>Slide 42</vt:lpstr>
      <vt:lpstr>Slide 43</vt:lpstr>
      <vt:lpstr>FEEDBACK</vt:lpstr>
      <vt:lpstr>EVALUATION  OF TEACHER</vt:lpstr>
      <vt:lpstr>LIBRARY AS LEARNING RESOURCE</vt:lpstr>
      <vt:lpstr>Slide 47</vt:lpstr>
      <vt:lpstr>Slide 48</vt:lpstr>
      <vt:lpstr>Best Practices</vt:lpstr>
      <vt:lpstr>Slide 50</vt:lpstr>
      <vt:lpstr>Out reach programs</vt:lpstr>
      <vt:lpstr>Outreach Programme</vt:lpstr>
      <vt:lpstr>Slide 53</vt:lpstr>
      <vt:lpstr>Slide 54</vt:lpstr>
      <vt:lpstr>Slide 55</vt:lpstr>
      <vt:lpstr>Slide 56</vt:lpstr>
      <vt:lpstr>Slide 57</vt:lpstr>
      <vt:lpstr>BOOK BANK</vt:lpstr>
      <vt:lpstr>Slide 59</vt:lpstr>
      <vt:lpstr>Slide 60</vt:lpstr>
      <vt:lpstr> EMINENT  ACADEMICIANS </vt:lpstr>
      <vt:lpstr>Slide 62</vt:lpstr>
      <vt:lpstr>Slide 63</vt:lpstr>
      <vt:lpstr>Seminar,Workshops,Conferences organized</vt:lpstr>
      <vt:lpstr>EXTRA CURRICULAR ACTIVITIES ARRANGED BY THE DEPT.</vt:lpstr>
      <vt:lpstr>GOLDEN  JUBILEE  EVENTS</vt:lpstr>
      <vt:lpstr>Slide 67</vt:lpstr>
      <vt:lpstr>“BOW” SALE  &amp; EXHIBITION (feb-2017) </vt:lpstr>
      <vt:lpstr>Slide 69</vt:lpstr>
      <vt:lpstr>Slide 70</vt:lpstr>
      <vt:lpstr>Slide 71</vt:lpstr>
      <vt:lpstr>Participation in Institutional Responsibility</vt:lpstr>
      <vt:lpstr>Awards / Recognition received by the students</vt:lpstr>
      <vt:lpstr>MERITORIOUS   STUDENTS</vt:lpstr>
      <vt:lpstr>SPORTS : ACHIEVEMENT  AT  INTERNATIONAL  LEVEL </vt:lpstr>
      <vt:lpstr>SPORTS: ACHIEVEMENTS AT NATIONAL LEVEL</vt:lpstr>
      <vt:lpstr>STUDENTS  PROGRESSION</vt:lpstr>
      <vt:lpstr>Slide 78</vt:lpstr>
      <vt:lpstr>Slide 79</vt:lpstr>
      <vt:lpstr>OCCUPATION</vt:lpstr>
      <vt:lpstr>OCCUPATION</vt:lpstr>
      <vt:lpstr>Slide 82</vt:lpstr>
      <vt:lpstr>Slide 83</vt:lpstr>
      <vt:lpstr>Slide 84</vt:lpstr>
      <vt:lpstr>Slide 85</vt:lpstr>
      <vt:lpstr>NUMBER OF STUDENTS GETTING FINANCIAL ASSISTANCE</vt:lpstr>
      <vt:lpstr>SWOC</vt:lpstr>
      <vt:lpstr>Despite getting students with low percentage at the time of admission,due to hard work of the faculty, students perform very good and compete with other colleges. </vt:lpstr>
      <vt:lpstr>INFRA-STRUCTURE &amp; LEARNING RESOURCES</vt:lpstr>
      <vt:lpstr>Strength </vt:lpstr>
      <vt:lpstr>Weakness </vt:lpstr>
      <vt:lpstr>Slide 92</vt:lpstr>
      <vt:lpstr>Opportunities </vt:lpstr>
      <vt:lpstr>Challenges </vt:lpstr>
      <vt:lpstr>Slide 95</vt:lpstr>
      <vt:lpstr>Slide 96</vt:lpstr>
      <vt:lpstr>Future plans </vt:lpstr>
      <vt:lpstr>Slide 98</vt:lpstr>
    </vt:vector>
  </TitlesOfParts>
  <Company>Toshiba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Mariajose</dc:creator>
  <cp:lastModifiedBy>Anupama</cp:lastModifiedBy>
  <cp:revision>791</cp:revision>
  <dcterms:created xsi:type="dcterms:W3CDTF">2010-05-23T14:28:12Z</dcterms:created>
  <dcterms:modified xsi:type="dcterms:W3CDTF">2019-05-06T15:21:56Z</dcterms:modified>
</cp:coreProperties>
</file>